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2147377053" r:id="rId5"/>
    <p:sldId id="5728" r:id="rId6"/>
    <p:sldId id="5681" r:id="rId7"/>
    <p:sldId id="5735" r:id="rId8"/>
    <p:sldId id="2147377054" r:id="rId9"/>
    <p:sldId id="5689" r:id="rId10"/>
    <p:sldId id="5738" r:id="rId11"/>
    <p:sldId id="2147377055" r:id="rId12"/>
    <p:sldId id="5692" r:id="rId13"/>
    <p:sldId id="5736" r:id="rId14"/>
    <p:sldId id="5755" r:id="rId15"/>
    <p:sldId id="5747" r:id="rId16"/>
    <p:sldId id="5757" r:id="rId17"/>
    <p:sldId id="5713" r:id="rId18"/>
    <p:sldId id="2147377056" r:id="rId19"/>
    <p:sldId id="5715" r:id="rId20"/>
    <p:sldId id="5748" r:id="rId21"/>
    <p:sldId id="5717" r:id="rId22"/>
    <p:sldId id="5752" r:id="rId23"/>
    <p:sldId id="5737" r:id="rId24"/>
    <p:sldId id="259" r:id="rId25"/>
    <p:sldId id="5754" r:id="rId26"/>
    <p:sldId id="5741" r:id="rId27"/>
    <p:sldId id="5740" r:id="rId28"/>
    <p:sldId id="5742" r:id="rId29"/>
    <p:sldId id="5750" r:id="rId30"/>
    <p:sldId id="5751" r:id="rId31"/>
    <p:sldId id="571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ma" id="{3BA2D112-83F2-46B4-BE40-954ACD01FC29}">
          <p14:sldIdLst>
            <p14:sldId id="2147377053"/>
            <p14:sldId id="5728"/>
            <p14:sldId id="5681"/>
            <p14:sldId id="5735"/>
            <p14:sldId id="2147377054"/>
            <p14:sldId id="5689"/>
            <p14:sldId id="5738"/>
            <p14:sldId id="2147377055"/>
            <p14:sldId id="5692"/>
            <p14:sldId id="5736"/>
            <p14:sldId id="5755"/>
            <p14:sldId id="5747"/>
            <p14:sldId id="5757"/>
            <p14:sldId id="5713"/>
            <p14:sldId id="2147377056"/>
            <p14:sldId id="5715"/>
            <p14:sldId id="5748"/>
            <p14:sldId id="5717"/>
            <p14:sldId id="5752"/>
            <p14:sldId id="5737"/>
            <p14:sldId id="259"/>
            <p14:sldId id="5754"/>
            <p14:sldId id="5741"/>
            <p14:sldId id="5740"/>
            <p14:sldId id="5742"/>
            <p14:sldId id="5750"/>
            <p14:sldId id="5751"/>
            <p14:sldId id="5716"/>
          </p14:sldIdLst>
        </p14:section>
        <p14:section name="Quique" id="{A1615083-FB1A-47A7-B5FB-BF04E7004E33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9C2D"/>
    <a:srgbClr val="57D40A"/>
    <a:srgbClr val="4FA14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EAECE1-E260-BDDA-D811-40FEBED65615}" v="1" dt="2025-06-23T13:58:14.8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9834" autoAdjust="0"/>
  </p:normalViewPr>
  <p:slideViewPr>
    <p:cSldViewPr snapToGrid="0">
      <p:cViewPr varScale="1">
        <p:scale>
          <a:sx n="99" d="100"/>
          <a:sy n="99" d="100"/>
        </p:scale>
        <p:origin x="12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hampssl.sharepoint.com/sites/CHAMPSSierraLeone65/Shared%20Documents/1.%20Workstreams/2.%20Data%20and%20Informatics/CHAMPS/Descriptive%20Analysis/Malaria%20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../embeddings/oleObject2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hampssl.sharepoint.com/sites/CHAMPSSierraLeone65/Shared%20Documents/1.%20Workstreams/2.%20Data%20and%20Informatics/CHAMPS/Descriptive%20Analysis/Malaria%20Analys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dickenskowuor\Desktop\Adults%20MITS%20Interim%20Analysis_20250414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ttps://champssl.sharepoint.com/sites/CHAMPSSierraLeone65/Shared%20Documents/1.%20Workstreams/2.%20Data%20and%20Informatics/CHAMPS/Descriptive%20Analysis/Adults%20MITS%20Interim%20Analysis_2025040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dickenskowuor\Desktop\Adults%20MITS%20Interim%20Analysis_20250414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https://champssl.sharepoint.com/sites/CHAMPSSierraLeone65/Shared%20Documents/1.%20Workstreams/2.%20Data%20and%20Informatics/CHAMPS/Descriptive%20Analysis/Adults%20MITS%20Interim%20Analysis_20250401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champssl.sharepoint.com/sites/CHAMPSSierraLeone65/Shared%20Documents/1.%20Workstreams/2.%20Data%20and%20Informatics/CHAMPS/Descriptive%20Analysis/Malaria%20Analysi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champssl.sharepoint.com/sites/CHAMPSSierraLeone65/Shared%20Documents/1.%20Workstreams/2.%20Data%20and%20Informatics/CHAMPS/Descriptive%20Analysis/Malaria%20Analysi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/>
              <a:t>(N=622)</a:t>
            </a:r>
            <a:endParaRPr lang="en-SL" sz="24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55-3B4E-B853-D7DD73862E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55-3B4E-B853-D7DD73862E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'BOTH SITES'!$M$3:$M$4</c:f>
              <c:strCache>
                <c:ptCount val="2"/>
                <c:pt idx="0">
                  <c:v>Positive</c:v>
                </c:pt>
                <c:pt idx="1">
                  <c:v>Negative</c:v>
                </c:pt>
              </c:strCache>
            </c:strRef>
          </c:cat>
          <c:val>
            <c:numRef>
              <c:f>'BOTH SITES'!$P$3:$P$4</c:f>
              <c:numCache>
                <c:formatCode>0.0%</c:formatCode>
                <c:ptCount val="2"/>
                <c:pt idx="0">
                  <c:v>0.30337078651685395</c:v>
                </c:pt>
                <c:pt idx="1">
                  <c:v>0.6966292134831461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55-3B4E-B853-D7DD73862E1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ADULTS MITS  (N= 300)</a:t>
            </a:r>
            <a:endParaRPr lang="en-SL" sz="2400" b="1" i="0" u="none" strike="noStrike" kern="1200" spc="0" baseline="0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AF-4611-A104-E2F228F95E4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AF-4611-A104-E2F228F95E4E}"/>
              </c:ext>
            </c:extLst>
          </c:dPt>
          <c:dLbls>
            <c:dLbl>
              <c:idx val="1"/>
              <c:layout>
                <c:manualLayout>
                  <c:x val="0.33898305084745745"/>
                  <c:y val="-0.2144807494238855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AF-4611-A104-E2F228F95E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MalariaInCausalChain!$K$2:$K$3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MalariaInCausalChain!$N$2:$N$3</c:f>
              <c:numCache>
                <c:formatCode>0%</c:formatCode>
                <c:ptCount val="2"/>
                <c:pt idx="0">
                  <c:v>0.01</c:v>
                </c:pt>
                <c:pt idx="1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AF-4611-A104-E2F228F95E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/>
              <a:t>(N=622)</a:t>
            </a:r>
            <a:endParaRPr lang="en-SL" sz="24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L"/>
        </a:p>
      </c:txPr>
    </c:title>
    <c:autoTitleDeleted val="0"/>
    <c:plotArea>
      <c:layout/>
      <c:pie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15-45E3-AB5C-F43DE812E8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215-45E3-AB5C-F43DE812E866}"/>
              </c:ext>
            </c:extLst>
          </c:dPt>
          <c:dLbls>
            <c:dLbl>
              <c:idx val="0"/>
              <c:layout>
                <c:manualLayout>
                  <c:x val="5.0651361277995119E-2"/>
                  <c:y val="2.382697985421556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15-45E3-AB5C-F43DE812E866}"/>
                </c:ext>
              </c:extLst>
            </c:dLbl>
            <c:dLbl>
              <c:idx val="1"/>
              <c:layout>
                <c:manualLayout>
                  <c:x val="-0.15195408383398543"/>
                  <c:y val="-7.412838176867077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15-45E3-AB5C-F43DE812E8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'BOTH SITES'!$S$3:$S$4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'BOTH SITES'!$V$3:$V$4</c:f>
              <c:numCache>
                <c:formatCode>0.0%</c:formatCode>
                <c:ptCount val="2"/>
                <c:pt idx="0">
                  <c:v>1.6051364365971106E-2</c:v>
                </c:pt>
                <c:pt idx="1">
                  <c:v>0.9839486356340289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215-45E3-AB5C-F43DE812E8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ADULTS MITS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189420958515693"/>
          <c:y val="8.5234220713680073E-2"/>
          <c:w val="0.81909700747883307"/>
          <c:h val="0.861455283984992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'MonthlyMetricsTracker-All'!$B$21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5A-45A0-BB03-E512E93D1C3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5A-45A0-BB03-E512E93D1C34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5A-45A0-BB03-E512E93D1C34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1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95 , (32</a:t>
                    </a:r>
                    <a:r>
                      <a:rPr lang="en-US" sz="1100" b="1"/>
                      <a:t>% of MITS performed)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4A5A-45A0-BB03-E512E93D1C3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B535684-C374-4248-8857-CE5858ADE8D9}" type="VALUE">
                      <a:rPr lang="en-US" sz="10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pPr/>
                      <a:t>[VALUE]</a:t>
                    </a:fld>
                    <a:r>
                      <a:rPr lang="en-US" sz="10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, (</a:t>
                    </a:r>
                    <a:r>
                      <a:rPr lang="en-US"/>
                      <a:t>99% of total consented)</a:t>
                    </a:r>
                    <a:r>
                      <a:rPr lang="en-US" baseline="0"/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4A5A-45A0-BB03-E512E93D1C3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05CB4C9-17F3-8C4B-AD6D-A21AF77B69A2}" type="VALUE">
                      <a:rPr lang="en-US" sz="1100" baseline="0"/>
                      <a:pPr/>
                      <a:t>[VALUE]</a:t>
                    </a:fld>
                    <a:r>
                      <a:rPr lang="en-US" sz="1100" baseline="0"/>
                      <a:t>, (</a:t>
                    </a:r>
                    <a:r>
                      <a:rPr lang="en-US" sz="11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65% of total eligible)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A5A-45A0-BB03-E512E93D1C34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3C3E24-F24C-F745-A309-E148BE8CFAFD}" type="VALUE">
                      <a:rPr lang="en-US" sz="1100" b="1" i="0" u="none" strike="noStrike" kern="1200" baseline="0" smtClean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pPr>
                        <a:defRPr sz="11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A5A-45A0-BB03-E512E93D1C34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'MonthlyMetricsTracker-All'!$A$22:$A$28</c:f>
              <c:strCache>
                <c:ptCount val="4"/>
                <c:pt idx="0">
                  <c:v>Malaria Positive </c:v>
                </c:pt>
                <c:pt idx="1">
                  <c:v>MITSPerformed</c:v>
                </c:pt>
                <c:pt idx="2">
                  <c:v>MITSConsented</c:v>
                </c:pt>
                <c:pt idx="3">
                  <c:v>MITSEligible</c:v>
                </c:pt>
              </c:strCache>
            </c:strRef>
          </c:cat>
          <c:val>
            <c:numRef>
              <c:f>'MonthlyMetricsTracker-All'!$B$22:$B$28</c:f>
              <c:numCache>
                <c:formatCode>0</c:formatCode>
                <c:ptCount val="4"/>
                <c:pt idx="0">
                  <c:v>95</c:v>
                </c:pt>
                <c:pt idx="1">
                  <c:v>300</c:v>
                </c:pt>
                <c:pt idx="2">
                  <c:v>302</c:v>
                </c:pt>
                <c:pt idx="3">
                  <c:v>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A5A-45A0-BB03-E512E93D1C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74667200"/>
        <c:axId val="774764000"/>
      </c:barChart>
      <c:catAx>
        <c:axId val="774667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764000"/>
        <c:crosses val="autoZero"/>
        <c:auto val="1"/>
        <c:lblAlgn val="ctr"/>
        <c:lblOffset val="100"/>
        <c:noMultiLvlLbl val="0"/>
      </c:catAx>
      <c:valAx>
        <c:axId val="774764000"/>
        <c:scaling>
          <c:orientation val="minMax"/>
          <c:max val="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667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CHILD MITS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732441716844218"/>
          <c:y val="8.2312154367466764E-2"/>
          <c:w val="0.81909700747883307"/>
          <c:h val="0.861455283984992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'MonthlyMetricsTracker-Child'!$B$21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8D3-4228-B577-19FB23714F5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8D3-4228-B577-19FB23714F51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8D3-4228-B577-19FB23714F51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1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302 , (</a:t>
                    </a:r>
                    <a:r>
                      <a:rPr lang="en-US" sz="1100" b="1"/>
                      <a:t>25% of MITS performed)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18D3-4228-B577-19FB23714F5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0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1214, (</a:t>
                    </a:r>
                    <a:r>
                      <a:rPr lang="en-US"/>
                      <a:t>98% of total consented)</a:t>
                    </a:r>
                    <a:r>
                      <a:rPr lang="en-US" baseline="0"/>
                      <a:t> 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18D3-4228-B577-19FB23714F5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00" baseline="0"/>
                      <a:t>1236, (</a:t>
                    </a:r>
                    <a:r>
                      <a:rPr lang="en-US" sz="11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81% of total eligible)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8D3-4228-B577-19FB23714F51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1" i="0" u="none" strike="noStrike" kern="1200" baseline="0" dirty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1528</a:t>
                    </a:r>
                    <a:r>
                      <a:rPr lang="en-US" sz="1100" b="1" baseline="0" dirty="0"/>
                      <a:t> 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5-18D3-4228-B577-19FB23714F51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'MonthlyMetricsTracker-Child'!$A$22:$A$26</c:f>
              <c:strCache>
                <c:ptCount val="4"/>
                <c:pt idx="0">
                  <c:v>Malaria Positive </c:v>
                </c:pt>
                <c:pt idx="1">
                  <c:v>MITSPerformed</c:v>
                </c:pt>
                <c:pt idx="2">
                  <c:v>MITSConsented</c:v>
                </c:pt>
                <c:pt idx="3">
                  <c:v>MITSEligible</c:v>
                </c:pt>
              </c:strCache>
            </c:strRef>
          </c:cat>
          <c:val>
            <c:numRef>
              <c:f>'MonthlyMetricsTracker-Child'!$B$22:$B$26</c:f>
              <c:numCache>
                <c:formatCode>0</c:formatCode>
                <c:ptCount val="4"/>
                <c:pt idx="0">
                  <c:v>302</c:v>
                </c:pt>
                <c:pt idx="1">
                  <c:v>1214</c:v>
                </c:pt>
                <c:pt idx="2">
                  <c:v>1236</c:v>
                </c:pt>
                <c:pt idx="3">
                  <c:v>1528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8D3-4228-B577-19FB23714F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74667200"/>
        <c:axId val="774764000"/>
      </c:barChart>
      <c:catAx>
        <c:axId val="774667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764000"/>
        <c:crosses val="autoZero"/>
        <c:auto val="1"/>
        <c:lblAlgn val="ctr"/>
        <c:lblOffset val="100"/>
        <c:noMultiLvlLbl val="0"/>
      </c:catAx>
      <c:valAx>
        <c:axId val="774764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667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ADULTS MITS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189420958515693"/>
          <c:y val="8.5234220713680073E-2"/>
          <c:w val="0.81909700747883307"/>
          <c:h val="0.861455283984992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'MonthlyMetricsTracker-All'!$B$21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5A-45A0-BB03-E512E93D1C3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5A-45A0-BB03-E512E93D1C34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5A-45A0-BB03-E512E93D1C34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1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95 , (32</a:t>
                    </a:r>
                    <a:r>
                      <a:rPr lang="en-US" sz="1100" b="1"/>
                      <a:t>% of MITS performed)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4A5A-45A0-BB03-E512E93D1C3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B535684-C374-4248-8857-CE5858ADE8D9}" type="VALUE">
                      <a:rPr lang="en-US" sz="10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pPr/>
                      <a:t>[VALUE]</a:t>
                    </a:fld>
                    <a:r>
                      <a:rPr lang="en-US" sz="10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, (</a:t>
                    </a:r>
                    <a:r>
                      <a:rPr lang="en-US"/>
                      <a:t>99% of total consented)</a:t>
                    </a:r>
                    <a:r>
                      <a:rPr lang="en-US" baseline="0"/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4A5A-45A0-BB03-E512E93D1C3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05CB4C9-17F3-8C4B-AD6D-A21AF77B69A2}" type="VALUE">
                      <a:rPr lang="en-US" sz="1100" baseline="0"/>
                      <a:pPr/>
                      <a:t>[VALUE]</a:t>
                    </a:fld>
                    <a:r>
                      <a:rPr lang="en-US" sz="1100" baseline="0"/>
                      <a:t>, (</a:t>
                    </a:r>
                    <a:r>
                      <a:rPr lang="en-US" sz="11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65% of total eligible)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A5A-45A0-BB03-E512E93D1C34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3C3E24-F24C-F745-A309-E148BE8CFAFD}" type="VALUE">
                      <a:rPr lang="en-US" sz="1100" b="1" i="0" u="none" strike="noStrike" kern="1200" baseline="0" smtClean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pPr>
                        <a:defRPr sz="11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A5A-45A0-BB03-E512E93D1C34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'MonthlyMetricsTracker-All'!$A$22:$A$28</c:f>
              <c:strCache>
                <c:ptCount val="4"/>
                <c:pt idx="0">
                  <c:v>Malaria Positive </c:v>
                </c:pt>
                <c:pt idx="1">
                  <c:v>MITSPerformed</c:v>
                </c:pt>
                <c:pt idx="2">
                  <c:v>MITSConsented</c:v>
                </c:pt>
                <c:pt idx="3">
                  <c:v>MITSEligible</c:v>
                </c:pt>
              </c:strCache>
            </c:strRef>
          </c:cat>
          <c:val>
            <c:numRef>
              <c:f>'MonthlyMetricsTracker-All'!$B$22:$B$28</c:f>
              <c:numCache>
                <c:formatCode>0</c:formatCode>
                <c:ptCount val="4"/>
                <c:pt idx="0">
                  <c:v>95</c:v>
                </c:pt>
                <c:pt idx="1">
                  <c:v>300</c:v>
                </c:pt>
                <c:pt idx="2">
                  <c:v>302</c:v>
                </c:pt>
                <c:pt idx="3">
                  <c:v>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A5A-45A0-BB03-E512E93D1C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74667200"/>
        <c:axId val="774764000"/>
      </c:barChart>
      <c:catAx>
        <c:axId val="774667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764000"/>
        <c:crosses val="autoZero"/>
        <c:auto val="1"/>
        <c:lblAlgn val="ctr"/>
        <c:lblOffset val="100"/>
        <c:noMultiLvlLbl val="0"/>
      </c:catAx>
      <c:valAx>
        <c:axId val="774764000"/>
        <c:scaling>
          <c:orientation val="minMax"/>
          <c:max val="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667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CHILD MITS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732441716844218"/>
          <c:y val="8.2312154367466764E-2"/>
          <c:w val="0.81909700747883307"/>
          <c:h val="0.861455283984992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'MonthlyMetricsTracker-Child'!$B$21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8D3-4228-B577-19FB23714F5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8D3-4228-B577-19FB23714F51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8D3-4228-B577-19FB23714F51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1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302 , (</a:t>
                    </a:r>
                    <a:r>
                      <a:rPr lang="en-US" sz="1100" b="1"/>
                      <a:t>25% of MITS performed)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18D3-4228-B577-19FB23714F5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0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1214, (</a:t>
                    </a:r>
                    <a:r>
                      <a:rPr lang="en-US"/>
                      <a:t>98% of total consented)</a:t>
                    </a:r>
                    <a:r>
                      <a:rPr lang="en-US" baseline="0"/>
                      <a:t> 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18D3-4228-B577-19FB23714F5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00" baseline="0"/>
                      <a:t>1236, (</a:t>
                    </a:r>
                    <a:r>
                      <a:rPr lang="en-US" sz="11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81% of total eligible)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8D3-4228-B577-19FB23714F51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1" i="0" u="none" strike="noStrike" kern="1200" baseline="0" dirty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1528</a:t>
                    </a:r>
                    <a:r>
                      <a:rPr lang="en-US" sz="1100" b="1" baseline="0" dirty="0"/>
                      <a:t> 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5-18D3-4228-B577-19FB23714F51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'MonthlyMetricsTracker-Child'!$A$22:$A$26</c:f>
              <c:strCache>
                <c:ptCount val="4"/>
                <c:pt idx="0">
                  <c:v>Malaria Positive </c:v>
                </c:pt>
                <c:pt idx="1">
                  <c:v>MITSPerformed</c:v>
                </c:pt>
                <c:pt idx="2">
                  <c:v>MITSConsented</c:v>
                </c:pt>
                <c:pt idx="3">
                  <c:v>MITSEligible</c:v>
                </c:pt>
              </c:strCache>
            </c:strRef>
          </c:cat>
          <c:val>
            <c:numRef>
              <c:f>'MonthlyMetricsTracker-Child'!$B$22:$B$26</c:f>
              <c:numCache>
                <c:formatCode>0</c:formatCode>
                <c:ptCount val="4"/>
                <c:pt idx="0">
                  <c:v>302</c:v>
                </c:pt>
                <c:pt idx="1">
                  <c:v>1214</c:v>
                </c:pt>
                <c:pt idx="2">
                  <c:v>1236</c:v>
                </c:pt>
                <c:pt idx="3">
                  <c:v>1528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8D3-4228-B577-19FB23714F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74667200"/>
        <c:axId val="774764000"/>
      </c:barChart>
      <c:catAx>
        <c:axId val="774667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764000"/>
        <c:crosses val="autoZero"/>
        <c:auto val="1"/>
        <c:lblAlgn val="ctr"/>
        <c:lblOffset val="100"/>
        <c:noMultiLvlLbl val="0"/>
      </c:catAx>
      <c:valAx>
        <c:axId val="774764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667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CHILD</a:t>
            </a:r>
            <a:r>
              <a:rPr lang="en-US" sz="2800" b="1" baseline="0" dirty="0"/>
              <a:t> MITS</a:t>
            </a:r>
            <a:r>
              <a:rPr lang="en-US" sz="2800" b="1" dirty="0"/>
              <a:t> (N= 302)</a:t>
            </a:r>
            <a:endParaRPr lang="en-SL" sz="2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3B-4153-ADCA-5245120AC46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3B-4153-ADCA-5245120AC46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MalariaPositiveandInCausalChain!$B$4:$B$5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MalariaPositiveandInCausalChain!$G$4:$G$5</c:f>
              <c:numCache>
                <c:formatCode>0%</c:formatCode>
                <c:ptCount val="2"/>
                <c:pt idx="0">
                  <c:v>0.62251655629139069</c:v>
                </c:pt>
                <c:pt idx="1">
                  <c:v>0.37748344370860926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73B-4153-ADCA-5245120AC46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ADULTS MITS (N= 95)</a:t>
            </a:r>
            <a:endParaRPr lang="en-SL" sz="2400" b="1" i="0" u="none" strike="noStrike" kern="1200" spc="0" baseline="0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ECE-41B5-9E1B-65E878FF3C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ECE-41B5-9E1B-65E878FF3C86}"/>
              </c:ext>
            </c:extLst>
          </c:dPt>
          <c:dLbls>
            <c:dLbl>
              <c:idx val="1"/>
              <c:layout>
                <c:manualLayout>
                  <c:x val="0.26887661141804786"/>
                  <c:y val="-0.238897454244481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CE-41B5-9E1B-65E878FF3C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MalariaPositiveandInCausalChain!$M$4:$M$5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MalariaPositiveandInCausalChain!$R$4:$R$5</c:f>
              <c:numCache>
                <c:formatCode>0%</c:formatCode>
                <c:ptCount val="2"/>
                <c:pt idx="0">
                  <c:v>3.1578947368421054E-2</c:v>
                </c:pt>
                <c:pt idx="1">
                  <c:v>0.96842105263157896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CE-41B5-9E1B-65E878FF3C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CHILD</a:t>
            </a:r>
            <a:r>
              <a:rPr lang="en-US" sz="2400" b="1" baseline="0" dirty="0"/>
              <a:t> MITS (</a:t>
            </a:r>
            <a:r>
              <a:rPr lang="en-US" sz="2400" b="1" dirty="0"/>
              <a:t>N= 1130)</a:t>
            </a:r>
            <a:endParaRPr lang="en-SL" sz="24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FC2-47C8-B865-9F07B3839FD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FC2-47C8-B865-9F07B3839FDA}"/>
              </c:ext>
            </c:extLst>
          </c:dPt>
          <c:dLbls>
            <c:dLbl>
              <c:idx val="1"/>
              <c:layout>
                <c:manualLayout>
                  <c:x val="-0.10729023383768914"/>
                  <c:y val="-0.1758429030807576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C2-47C8-B865-9F07B3839F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MalariaInCausalChain!$B$2:$B$3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MalariaInCausalChain!$E$2:$E$3</c:f>
              <c:numCache>
                <c:formatCode>0%</c:formatCode>
                <c:ptCount val="2"/>
                <c:pt idx="0">
                  <c:v>0.18230088495575222</c:v>
                </c:pt>
                <c:pt idx="1">
                  <c:v>0.81769911504424775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C2-47C8-B865-9F07B3839FD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0.15064</cdr:x>
      <cdr:y>0.73221</cdr:y>
    </cdr:from>
    <cdr:to>
      <cdr:x>0.54051</cdr:x>
      <cdr:y>0.93012</cdr:y>
    </cdr:to>
    <cdr:sp macro="" textlink="">
      <cdr:nvSpPr>
        <cdr:cNvPr id="2" name="Arc 5">
          <a:extLst xmlns:a="http://schemas.openxmlformats.org/drawingml/2006/main">
            <a:ext uri="{FF2B5EF4-FFF2-40B4-BE49-F238E27FC236}">
              <a16:creationId xmlns:a16="http://schemas.microsoft.com/office/drawing/2014/main" id="{C82C6C6A-1BF2-B8B5-F2F9-18F8E2C5A97B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780534" y="3009419"/>
          <a:ext cx="2020186" cy="813391"/>
        </a:xfrm>
        <a:custGeom xmlns:a="http://schemas.openxmlformats.org/drawingml/2006/main">
          <a:avLst/>
          <a:gdLst>
            <a:gd name="connsiteX0" fmla="*/ 2419039 w 4838078"/>
            <a:gd name="connsiteY0" fmla="*/ 0 h 2690668"/>
            <a:gd name="connsiteX1" fmla="*/ 4836775 w 4838078"/>
            <a:gd name="connsiteY1" fmla="*/ 1301181 h 2690668"/>
            <a:gd name="connsiteX2" fmla="*/ 2468182 w 4838078"/>
            <a:gd name="connsiteY2" fmla="*/ 2690390 h 2690668"/>
            <a:gd name="connsiteX3" fmla="*/ 11673 w 4838078"/>
            <a:gd name="connsiteY3" fmla="*/ 1477341 h 2690668"/>
            <a:gd name="connsiteX4" fmla="*/ 2320681 w 4838078"/>
            <a:gd name="connsiteY4" fmla="*/ 1111 h 2690668"/>
            <a:gd name="connsiteX5" fmla="*/ 2419039 w 4838078"/>
            <a:gd name="connsiteY5" fmla="*/ 1345334 h 2690668"/>
            <a:gd name="connsiteX6" fmla="*/ 2419039 w 4838078"/>
            <a:gd name="connsiteY6" fmla="*/ 0 h 2690668"/>
            <a:gd name="connsiteX0" fmla="*/ 2419039 w 4838078"/>
            <a:gd name="connsiteY0" fmla="*/ 0 h 2690668"/>
            <a:gd name="connsiteX1" fmla="*/ 4836775 w 4838078"/>
            <a:gd name="connsiteY1" fmla="*/ 1301181 h 2690668"/>
            <a:gd name="connsiteX2" fmla="*/ 2468182 w 4838078"/>
            <a:gd name="connsiteY2" fmla="*/ 2690390 h 2690668"/>
            <a:gd name="connsiteX3" fmla="*/ 11673 w 4838078"/>
            <a:gd name="connsiteY3" fmla="*/ 1477341 h 2690668"/>
            <a:gd name="connsiteX4" fmla="*/ 2320681 w 4838078"/>
            <a:gd name="connsiteY4" fmla="*/ 1111 h 2690668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4838078" h="2690668" stroke="0" extrusionOk="0">
              <a:moveTo>
                <a:pt x="2419039" y="0"/>
              </a:moveTo>
              <a:cubicBezTo>
                <a:pt x="3646059" y="-48157"/>
                <a:pt x="4686538" y="616064"/>
                <a:pt x="4836775" y="1301181"/>
              </a:cubicBezTo>
              <a:cubicBezTo>
                <a:pt x="4972678" y="2069663"/>
                <a:pt x="3741086" y="2677536"/>
                <a:pt x="2468182" y="2690390"/>
              </a:cubicBezTo>
              <a:cubicBezTo>
                <a:pt x="1116347" y="2791737"/>
                <a:pt x="125915" y="2229825"/>
                <a:pt x="11673" y="1477341"/>
              </a:cubicBezTo>
              <a:cubicBezTo>
                <a:pt x="-255241" y="636243"/>
                <a:pt x="1051422" y="90061"/>
                <a:pt x="2320681" y="1111"/>
              </a:cubicBezTo>
              <a:cubicBezTo>
                <a:pt x="2444288" y="532799"/>
                <a:pt x="2478530" y="722508"/>
                <a:pt x="2419039" y="1345334"/>
              </a:cubicBezTo>
              <a:cubicBezTo>
                <a:pt x="2485613" y="861870"/>
                <a:pt x="2493654" y="427306"/>
                <a:pt x="2419039" y="0"/>
              </a:cubicBezTo>
              <a:close/>
            </a:path>
            <a:path w="4838078" h="2690668" fill="none" extrusionOk="0">
              <a:moveTo>
                <a:pt x="2419039" y="0"/>
              </a:moveTo>
              <a:cubicBezTo>
                <a:pt x="3783129" y="90875"/>
                <a:pt x="4879416" y="680451"/>
                <a:pt x="4836775" y="1301181"/>
              </a:cubicBezTo>
              <a:cubicBezTo>
                <a:pt x="5050645" y="1901841"/>
                <a:pt x="3861042" y="2462044"/>
                <a:pt x="2468182" y="2690390"/>
              </a:cubicBezTo>
              <a:cubicBezTo>
                <a:pt x="1084746" y="2724491"/>
                <a:pt x="33362" y="2105782"/>
                <a:pt x="11673" y="1477341"/>
              </a:cubicBezTo>
              <a:cubicBezTo>
                <a:pt x="-230255" y="700129"/>
                <a:pt x="894742" y="-41508"/>
                <a:pt x="2320681" y="1111"/>
              </a:cubicBezTo>
            </a:path>
            <a:path w="4838078" h="2690668" fill="none" stroke="0" extrusionOk="0">
              <a:moveTo>
                <a:pt x="2419039" y="0"/>
              </a:moveTo>
              <a:cubicBezTo>
                <a:pt x="3714935" y="-87701"/>
                <a:pt x="4764533" y="616625"/>
                <a:pt x="4836775" y="1301181"/>
              </a:cubicBezTo>
              <a:cubicBezTo>
                <a:pt x="4907552" y="2065224"/>
                <a:pt x="3904387" y="2696477"/>
                <a:pt x="2468182" y="2690390"/>
              </a:cubicBezTo>
              <a:cubicBezTo>
                <a:pt x="1151916" y="2695990"/>
                <a:pt x="233932" y="2256742"/>
                <a:pt x="11673" y="1477341"/>
              </a:cubicBezTo>
              <a:cubicBezTo>
                <a:pt x="-63884" y="798283"/>
                <a:pt x="938502" y="109450"/>
                <a:pt x="2320681" y="1111"/>
              </a:cubicBezTo>
            </a:path>
          </a:pathLst>
        </a:custGeom>
        <a:ln xmlns:a="http://schemas.openxmlformats.org/drawingml/2006/main" w="28575" cap="rnd">
          <a:solidFill>
            <a:srgbClr val="FF0000">
              <a:alpha val="63000"/>
            </a:srgbClr>
          </a:solidFill>
          <a:miter lim="800000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anchor="ctr">
          <a:normAutofit/>
        </a:bodyPr>
        <a:lstStyle xmlns:a="http://schemas.openxmlformats.org/drawingml/2006/main">
          <a:lvl1pPr marL="0" indent="0" algn="l" defTabSz="914400" rtl="0" eaLnBrk="1" latinLnBrk="0" hangingPunct="1">
            <a:lnSpc>
              <a:spcPct val="90000"/>
            </a:lnSpc>
            <a:spcBef>
              <a:spcPts val="1000"/>
            </a:spcBef>
            <a:buFontTx/>
            <a:buNone/>
            <a:defRPr sz="1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685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143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00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574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5146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971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429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886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SL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0DED8-256B-459F-BEF0-5FBB2C7B9B48}" type="datetimeFigureOut">
              <a:rPr lang="en-US" smtClean="0"/>
              <a:t>8/8/25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2F983-FCA9-4ED4-A64B-923BA1815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87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2F983-FCA9-4ED4-A64B-923BA18158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88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2C21D-B977-771B-964C-374DFAE49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358975-D150-634A-8FCE-774723B58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BC566C-BF51-26C2-4675-3BD6665792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3 cases had malaria in causal 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D0B65-61C1-27E6-99E1-F519D521D7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03B18-DD35-BD43-95D3-16BD3F32DC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30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77646-B59F-4B09-EA0E-62C29DEBF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25EE9-9F13-F752-0BE1-23F9ADE15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252682-0971-3BD9-8944-48002011ED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AAA6D-D14B-F083-ADA3-8ADFBCF5D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2F983-FCA9-4ED4-A64B-923BA18158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90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2F983-FCA9-4ED4-A64B-923BA18158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264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sv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1600BE-4924-CA2A-6B3D-EAFD960233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186"/>
          <a:stretch/>
        </p:blipFill>
        <p:spPr>
          <a:xfrm>
            <a:off x="0" y="2755900"/>
            <a:ext cx="12192000" cy="41021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B8B5A7C-13E1-72B9-9362-EF1C832766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379" y="-4558421"/>
            <a:ext cx="6172200" cy="61849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70F36A0-1991-A782-07BB-30FF51426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94" y="3277130"/>
            <a:ext cx="6889201" cy="1251857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0987F4C-651B-E1D9-E1E5-F927B3188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3394" y="4862552"/>
            <a:ext cx="3932237" cy="11714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CC67BD-478B-35E8-635B-1B0310A4FA7D}"/>
              </a:ext>
            </a:extLst>
          </p:cNvPr>
          <p:cNvCxnSpPr>
            <a:cxnSpLocks/>
          </p:cNvCxnSpPr>
          <p:nvPr userDrawn="1"/>
        </p:nvCxnSpPr>
        <p:spPr>
          <a:xfrm>
            <a:off x="1158188" y="4645099"/>
            <a:ext cx="67295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E470A85-BA1C-1757-3DDA-67B88502AE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6" y="1298403"/>
            <a:ext cx="9165771" cy="13232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95CD43E-0A67-9435-5917-0C4BDC8F54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4FA1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20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5C7F960-893A-088C-B1EF-E1C5018B64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160846" y="508000"/>
            <a:ext cx="7637108" cy="748130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1AC99-C5A6-4183-3D1D-E9936879E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7111" y="3939989"/>
            <a:ext cx="3817620" cy="14522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74609A-7CCF-BBAE-B46F-E4F1CDFC22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4FA1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A466F88-742C-0B4C-B2AC-2070F98013C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596767" y="-2159966"/>
            <a:ext cx="5211187" cy="510487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55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094023D-24C3-97CA-3BD0-255FD4D213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6549" y="-104668"/>
            <a:ext cx="2813976" cy="18256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22C3E3-DAF9-D6B2-C039-7825900189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1729" y="5937678"/>
            <a:ext cx="2057400" cy="633613"/>
          </a:xfrm>
          <a:prstGeom prst="rect">
            <a:avLst/>
          </a:prstGeom>
        </p:spPr>
      </p:pic>
      <p:pic>
        <p:nvPicPr>
          <p:cNvPr id="5" name="Picture Placeholder 14">
            <a:extLst>
              <a:ext uri="{FF2B5EF4-FFF2-40B4-BE49-F238E27FC236}">
                <a16:creationId xmlns:a16="http://schemas.microsoft.com/office/drawing/2014/main" id="{480A121C-6395-7A3B-360D-F5ED38D5F9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332"/>
                    </a14:imgEffect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 t="6769" r="13360" b="2012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F6F3D6"/>
              </a:gs>
              <a:gs pos="35000">
                <a:srgbClr val="C8D4B2"/>
              </a:gs>
            </a:gsLst>
            <a:path path="circle">
              <a:fillToRect l="100000" t="100000"/>
            </a:path>
          </a:gradFill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7DD7890-0DAF-AC62-2EDA-BF7B9774C99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4938" y="-48185"/>
            <a:ext cx="4375587" cy="283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35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Rectangle 241">
            <a:extLst>
              <a:ext uri="{FF2B5EF4-FFF2-40B4-BE49-F238E27FC236}">
                <a16:creationId xmlns:a16="http://schemas.microsoft.com/office/drawing/2014/main" id="{EA5CA4E7-9458-AD09-1BB2-8C43C2D469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4FA1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23BB70-CF0C-509F-AB09-866B0E5930F0}"/>
              </a:ext>
            </a:extLst>
          </p:cNvPr>
          <p:cNvSpPr txBox="1"/>
          <p:nvPr userDrawn="1"/>
        </p:nvSpPr>
        <p:spPr>
          <a:xfrm>
            <a:off x="8755102" y="6363366"/>
            <a:ext cx="3211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4C9C2E"/>
                </a:solidFill>
                <a:latin typeface="Lato" panose="020F0502020204030203" pitchFamily="34" charset="0"/>
              </a:rPr>
              <a:t>2025 Network Meeting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20569-AD56-521A-9A20-D65374A93E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5" y="6233150"/>
            <a:ext cx="3246958" cy="46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63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Rectangle 241">
            <a:extLst>
              <a:ext uri="{FF2B5EF4-FFF2-40B4-BE49-F238E27FC236}">
                <a16:creationId xmlns:a16="http://schemas.microsoft.com/office/drawing/2014/main" id="{EA5CA4E7-9458-AD09-1BB2-8C43C2D469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4FA1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93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Rectangle 241">
            <a:extLst>
              <a:ext uri="{FF2B5EF4-FFF2-40B4-BE49-F238E27FC236}">
                <a16:creationId xmlns:a16="http://schemas.microsoft.com/office/drawing/2014/main" id="{EA5CA4E7-9458-AD09-1BB2-8C43C2D469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4FA1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99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8A373E-3410-B1C9-A575-2C61F584F3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4FA1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4DBB366-819A-0029-A67A-2916E63BB6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925" y="4268446"/>
            <a:ext cx="6172200" cy="6184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05FDAA-C8AD-B8A2-89FE-9F9A38AC924D}"/>
              </a:ext>
            </a:extLst>
          </p:cNvPr>
          <p:cNvSpPr txBox="1"/>
          <p:nvPr userDrawn="1"/>
        </p:nvSpPr>
        <p:spPr>
          <a:xfrm>
            <a:off x="8671651" y="5838403"/>
            <a:ext cx="3062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champshealth.org</a:t>
            </a:r>
          </a:p>
        </p:txBody>
      </p:sp>
      <p:sp>
        <p:nvSpPr>
          <p:cNvPr id="6" name="Picture Placeholder 22">
            <a:extLst>
              <a:ext uri="{FF2B5EF4-FFF2-40B4-BE49-F238E27FC236}">
                <a16:creationId xmlns:a16="http://schemas.microsoft.com/office/drawing/2014/main" id="{8950586D-1A17-381F-D630-406B4DEE58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875249" y="-1062463"/>
            <a:ext cx="6626101" cy="66434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8A017832-3167-692B-EEBE-E0D1389B5C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10274" y="2313294"/>
            <a:ext cx="3231654" cy="323165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74F8C4-DDEC-7F2F-A540-EDD574D2C756}"/>
              </a:ext>
            </a:extLst>
          </p:cNvPr>
          <p:cNvSpPr txBox="1"/>
          <p:nvPr userDrawn="1"/>
        </p:nvSpPr>
        <p:spPr>
          <a:xfrm>
            <a:off x="678525" y="5975451"/>
            <a:ext cx="5417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learn more about CHAMPS contact us at info@champshealth.org </a:t>
            </a:r>
          </a:p>
        </p:txBody>
      </p:sp>
      <p:sp>
        <p:nvSpPr>
          <p:cNvPr id="10" name="Picture Placeholder 22">
            <a:extLst>
              <a:ext uri="{FF2B5EF4-FFF2-40B4-BE49-F238E27FC236}">
                <a16:creationId xmlns:a16="http://schemas.microsoft.com/office/drawing/2014/main" id="{591EA897-7DC4-AFB4-E0AF-74EC31F192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41149" y="-2722157"/>
            <a:ext cx="5608849" cy="56234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27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8A373E-3410-B1C9-A575-2C61F584F3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4FA1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22">
            <a:extLst>
              <a:ext uri="{FF2B5EF4-FFF2-40B4-BE49-F238E27FC236}">
                <a16:creationId xmlns:a16="http://schemas.microsoft.com/office/drawing/2014/main" id="{591EA897-7DC4-AFB4-E0AF-74EC31F192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41149" y="-2722157"/>
            <a:ext cx="5608849" cy="56234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28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8A373E-3410-B1C9-A575-2C61F584F3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4FA1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22">
            <a:extLst>
              <a:ext uri="{FF2B5EF4-FFF2-40B4-BE49-F238E27FC236}">
                <a16:creationId xmlns:a16="http://schemas.microsoft.com/office/drawing/2014/main" id="{591EA897-7DC4-AFB4-E0AF-74EC31F192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41149" y="-2722157"/>
            <a:ext cx="5608849" cy="56234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56446A8-664C-C036-99A4-2E36D0450D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330" y="-2659093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01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326365" y="0"/>
            <a:ext cx="7865745" cy="6858000"/>
          </a:xfrm>
          <a:custGeom>
            <a:avLst/>
            <a:gdLst/>
            <a:ahLst/>
            <a:cxnLst/>
            <a:rect l="l" t="t" r="r" b="b"/>
            <a:pathLst>
              <a:path w="10487660" h="9144000">
                <a:moveTo>
                  <a:pt x="10487520" y="0"/>
                </a:moveTo>
                <a:lnTo>
                  <a:pt x="1668068" y="0"/>
                </a:lnTo>
                <a:lnTo>
                  <a:pt x="1636967" y="37162"/>
                </a:lnTo>
                <a:lnTo>
                  <a:pt x="1606116" y="74540"/>
                </a:lnTo>
                <a:lnTo>
                  <a:pt x="1575515" y="112130"/>
                </a:lnTo>
                <a:lnTo>
                  <a:pt x="1545166" y="149933"/>
                </a:lnTo>
                <a:lnTo>
                  <a:pt x="1515071" y="187947"/>
                </a:lnTo>
                <a:lnTo>
                  <a:pt x="1485230" y="226171"/>
                </a:lnTo>
                <a:lnTo>
                  <a:pt x="1455645" y="264603"/>
                </a:lnTo>
                <a:lnTo>
                  <a:pt x="1426317" y="303241"/>
                </a:lnTo>
                <a:lnTo>
                  <a:pt x="1397248" y="342086"/>
                </a:lnTo>
                <a:lnTo>
                  <a:pt x="1368438" y="381135"/>
                </a:lnTo>
                <a:lnTo>
                  <a:pt x="1339889" y="420387"/>
                </a:lnTo>
                <a:lnTo>
                  <a:pt x="1311603" y="459841"/>
                </a:lnTo>
                <a:lnTo>
                  <a:pt x="1283580" y="499496"/>
                </a:lnTo>
                <a:lnTo>
                  <a:pt x="1255822" y="539350"/>
                </a:lnTo>
                <a:lnTo>
                  <a:pt x="1228330" y="579402"/>
                </a:lnTo>
                <a:lnTo>
                  <a:pt x="1201105" y="619651"/>
                </a:lnTo>
                <a:lnTo>
                  <a:pt x="1174149" y="660096"/>
                </a:lnTo>
                <a:lnTo>
                  <a:pt x="1147463" y="700734"/>
                </a:lnTo>
                <a:lnTo>
                  <a:pt x="1121048" y="741566"/>
                </a:lnTo>
                <a:lnTo>
                  <a:pt x="1094906" y="782589"/>
                </a:lnTo>
                <a:lnTo>
                  <a:pt x="1069038" y="823803"/>
                </a:lnTo>
                <a:lnTo>
                  <a:pt x="1043444" y="865206"/>
                </a:lnTo>
                <a:lnTo>
                  <a:pt x="1018127" y="906796"/>
                </a:lnTo>
                <a:lnTo>
                  <a:pt x="993088" y="948573"/>
                </a:lnTo>
                <a:lnTo>
                  <a:pt x="968328" y="990536"/>
                </a:lnTo>
                <a:lnTo>
                  <a:pt x="943847" y="1032682"/>
                </a:lnTo>
                <a:lnTo>
                  <a:pt x="919649" y="1075011"/>
                </a:lnTo>
                <a:lnTo>
                  <a:pt x="895733" y="1117522"/>
                </a:lnTo>
                <a:lnTo>
                  <a:pt x="872101" y="1160212"/>
                </a:lnTo>
                <a:lnTo>
                  <a:pt x="848754" y="1203082"/>
                </a:lnTo>
                <a:lnTo>
                  <a:pt x="825695" y="1246129"/>
                </a:lnTo>
                <a:lnTo>
                  <a:pt x="802923" y="1289352"/>
                </a:lnTo>
                <a:lnTo>
                  <a:pt x="780440" y="1332750"/>
                </a:lnTo>
                <a:lnTo>
                  <a:pt x="758247" y="1376322"/>
                </a:lnTo>
                <a:lnTo>
                  <a:pt x="736347" y="1420067"/>
                </a:lnTo>
                <a:lnTo>
                  <a:pt x="714739" y="1463982"/>
                </a:lnTo>
                <a:lnTo>
                  <a:pt x="693426" y="1508068"/>
                </a:lnTo>
                <a:lnTo>
                  <a:pt x="672408" y="1552322"/>
                </a:lnTo>
                <a:lnTo>
                  <a:pt x="651687" y="1596744"/>
                </a:lnTo>
                <a:lnTo>
                  <a:pt x="631265" y="1641331"/>
                </a:lnTo>
                <a:lnTo>
                  <a:pt x="611141" y="1686083"/>
                </a:lnTo>
                <a:lnTo>
                  <a:pt x="591319" y="1730999"/>
                </a:lnTo>
                <a:lnTo>
                  <a:pt x="571798" y="1776077"/>
                </a:lnTo>
                <a:lnTo>
                  <a:pt x="552581" y="1821316"/>
                </a:lnTo>
                <a:lnTo>
                  <a:pt x="533669" y="1866714"/>
                </a:lnTo>
                <a:lnTo>
                  <a:pt x="515062" y="1912271"/>
                </a:lnTo>
                <a:lnTo>
                  <a:pt x="496762" y="1957985"/>
                </a:lnTo>
                <a:lnTo>
                  <a:pt x="478771" y="2003855"/>
                </a:lnTo>
                <a:lnTo>
                  <a:pt x="461089" y="2049879"/>
                </a:lnTo>
                <a:lnTo>
                  <a:pt x="443718" y="2096057"/>
                </a:lnTo>
                <a:lnTo>
                  <a:pt x="426660" y="2142386"/>
                </a:lnTo>
                <a:lnTo>
                  <a:pt x="409915" y="2188866"/>
                </a:lnTo>
                <a:lnTo>
                  <a:pt x="393485" y="2235496"/>
                </a:lnTo>
                <a:lnTo>
                  <a:pt x="377371" y="2282273"/>
                </a:lnTo>
                <a:lnTo>
                  <a:pt x="361575" y="2329198"/>
                </a:lnTo>
                <a:lnTo>
                  <a:pt x="346097" y="2376268"/>
                </a:lnTo>
                <a:lnTo>
                  <a:pt x="330939" y="2423482"/>
                </a:lnTo>
                <a:lnTo>
                  <a:pt x="316102" y="2470839"/>
                </a:lnTo>
                <a:lnTo>
                  <a:pt x="301588" y="2518338"/>
                </a:lnTo>
                <a:lnTo>
                  <a:pt x="287397" y="2565978"/>
                </a:lnTo>
                <a:lnTo>
                  <a:pt x="273532" y="2613756"/>
                </a:lnTo>
                <a:lnTo>
                  <a:pt x="259993" y="2661673"/>
                </a:lnTo>
                <a:lnTo>
                  <a:pt x="246782" y="2709726"/>
                </a:lnTo>
                <a:lnTo>
                  <a:pt x="233899" y="2757914"/>
                </a:lnTo>
                <a:lnTo>
                  <a:pt x="221347" y="2806236"/>
                </a:lnTo>
                <a:lnTo>
                  <a:pt x="209126" y="2854691"/>
                </a:lnTo>
                <a:lnTo>
                  <a:pt x="197238" y="2903278"/>
                </a:lnTo>
                <a:lnTo>
                  <a:pt x="185684" y="2951995"/>
                </a:lnTo>
                <a:lnTo>
                  <a:pt x="174465" y="3000840"/>
                </a:lnTo>
                <a:lnTo>
                  <a:pt x="163583" y="3049813"/>
                </a:lnTo>
                <a:lnTo>
                  <a:pt x="153039" y="3098913"/>
                </a:lnTo>
                <a:lnTo>
                  <a:pt x="142834" y="3148138"/>
                </a:lnTo>
                <a:lnTo>
                  <a:pt x="132970" y="3197486"/>
                </a:lnTo>
                <a:lnTo>
                  <a:pt x="123447" y="3246957"/>
                </a:lnTo>
                <a:lnTo>
                  <a:pt x="114267" y="3296549"/>
                </a:lnTo>
                <a:lnTo>
                  <a:pt x="105431" y="3346261"/>
                </a:lnTo>
                <a:lnTo>
                  <a:pt x="96941" y="3396092"/>
                </a:lnTo>
                <a:lnTo>
                  <a:pt x="88798" y="3446040"/>
                </a:lnTo>
                <a:lnTo>
                  <a:pt x="81003" y="3496104"/>
                </a:lnTo>
                <a:lnTo>
                  <a:pt x="73558" y="3546283"/>
                </a:lnTo>
                <a:lnTo>
                  <a:pt x="66463" y="3596575"/>
                </a:lnTo>
                <a:lnTo>
                  <a:pt x="59720" y="3646980"/>
                </a:lnTo>
                <a:lnTo>
                  <a:pt x="53331" y="3697496"/>
                </a:lnTo>
                <a:lnTo>
                  <a:pt x="47296" y="3748121"/>
                </a:lnTo>
                <a:lnTo>
                  <a:pt x="41616" y="3798855"/>
                </a:lnTo>
                <a:lnTo>
                  <a:pt x="36294" y="3849696"/>
                </a:lnTo>
                <a:lnTo>
                  <a:pt x="31331" y="3900643"/>
                </a:lnTo>
                <a:lnTo>
                  <a:pt x="26727" y="3951694"/>
                </a:lnTo>
                <a:lnTo>
                  <a:pt x="22484" y="4002849"/>
                </a:lnTo>
                <a:lnTo>
                  <a:pt x="18603" y="4054105"/>
                </a:lnTo>
                <a:lnTo>
                  <a:pt x="15085" y="4105462"/>
                </a:lnTo>
                <a:lnTo>
                  <a:pt x="11933" y="4156919"/>
                </a:lnTo>
                <a:lnTo>
                  <a:pt x="9146" y="4208474"/>
                </a:lnTo>
                <a:lnTo>
                  <a:pt x="6727" y="4260126"/>
                </a:lnTo>
                <a:lnTo>
                  <a:pt x="4677" y="4311873"/>
                </a:lnTo>
                <a:lnTo>
                  <a:pt x="2997" y="4363715"/>
                </a:lnTo>
                <a:lnTo>
                  <a:pt x="1687" y="4415650"/>
                </a:lnTo>
                <a:lnTo>
                  <a:pt x="750" y="4467676"/>
                </a:lnTo>
                <a:lnTo>
                  <a:pt x="187" y="4519793"/>
                </a:lnTo>
                <a:lnTo>
                  <a:pt x="0" y="4572000"/>
                </a:lnTo>
                <a:lnTo>
                  <a:pt x="187" y="4624206"/>
                </a:lnTo>
                <a:lnTo>
                  <a:pt x="750" y="4676323"/>
                </a:lnTo>
                <a:lnTo>
                  <a:pt x="1687" y="4728349"/>
                </a:lnTo>
                <a:lnTo>
                  <a:pt x="2997" y="4780284"/>
                </a:lnTo>
                <a:lnTo>
                  <a:pt x="4677" y="4832126"/>
                </a:lnTo>
                <a:lnTo>
                  <a:pt x="6727" y="4883873"/>
                </a:lnTo>
                <a:lnTo>
                  <a:pt x="9146" y="4935525"/>
                </a:lnTo>
                <a:lnTo>
                  <a:pt x="11933" y="4987080"/>
                </a:lnTo>
                <a:lnTo>
                  <a:pt x="15085" y="5038537"/>
                </a:lnTo>
                <a:lnTo>
                  <a:pt x="18603" y="5089894"/>
                </a:lnTo>
                <a:lnTo>
                  <a:pt x="22484" y="5141150"/>
                </a:lnTo>
                <a:lnTo>
                  <a:pt x="26727" y="5192305"/>
                </a:lnTo>
                <a:lnTo>
                  <a:pt x="31331" y="5243356"/>
                </a:lnTo>
                <a:lnTo>
                  <a:pt x="36294" y="5294303"/>
                </a:lnTo>
                <a:lnTo>
                  <a:pt x="41616" y="5345144"/>
                </a:lnTo>
                <a:lnTo>
                  <a:pt x="47296" y="5395878"/>
                </a:lnTo>
                <a:lnTo>
                  <a:pt x="53331" y="5446503"/>
                </a:lnTo>
                <a:lnTo>
                  <a:pt x="59720" y="5497019"/>
                </a:lnTo>
                <a:lnTo>
                  <a:pt x="66463" y="5547424"/>
                </a:lnTo>
                <a:lnTo>
                  <a:pt x="73558" y="5597716"/>
                </a:lnTo>
                <a:lnTo>
                  <a:pt x="81003" y="5647895"/>
                </a:lnTo>
                <a:lnTo>
                  <a:pt x="88798" y="5697959"/>
                </a:lnTo>
                <a:lnTo>
                  <a:pt x="96941" y="5747907"/>
                </a:lnTo>
                <a:lnTo>
                  <a:pt x="105431" y="5797738"/>
                </a:lnTo>
                <a:lnTo>
                  <a:pt x="114267" y="5847450"/>
                </a:lnTo>
                <a:lnTo>
                  <a:pt x="123447" y="5897042"/>
                </a:lnTo>
                <a:lnTo>
                  <a:pt x="132970" y="5946513"/>
                </a:lnTo>
                <a:lnTo>
                  <a:pt x="142834" y="5995861"/>
                </a:lnTo>
                <a:lnTo>
                  <a:pt x="153039" y="6045086"/>
                </a:lnTo>
                <a:lnTo>
                  <a:pt x="163583" y="6094186"/>
                </a:lnTo>
                <a:lnTo>
                  <a:pt x="174465" y="6143159"/>
                </a:lnTo>
                <a:lnTo>
                  <a:pt x="185684" y="6192004"/>
                </a:lnTo>
                <a:lnTo>
                  <a:pt x="197238" y="6240721"/>
                </a:lnTo>
                <a:lnTo>
                  <a:pt x="209126" y="6289308"/>
                </a:lnTo>
                <a:lnTo>
                  <a:pt x="221347" y="6337763"/>
                </a:lnTo>
                <a:lnTo>
                  <a:pt x="233899" y="6386085"/>
                </a:lnTo>
                <a:lnTo>
                  <a:pt x="246782" y="6434273"/>
                </a:lnTo>
                <a:lnTo>
                  <a:pt x="259993" y="6482326"/>
                </a:lnTo>
                <a:lnTo>
                  <a:pt x="273532" y="6530243"/>
                </a:lnTo>
                <a:lnTo>
                  <a:pt x="287397" y="6578021"/>
                </a:lnTo>
                <a:lnTo>
                  <a:pt x="301588" y="6625661"/>
                </a:lnTo>
                <a:lnTo>
                  <a:pt x="316102" y="6673160"/>
                </a:lnTo>
                <a:lnTo>
                  <a:pt x="330939" y="6720517"/>
                </a:lnTo>
                <a:lnTo>
                  <a:pt x="346097" y="6767731"/>
                </a:lnTo>
                <a:lnTo>
                  <a:pt x="361575" y="6814801"/>
                </a:lnTo>
                <a:lnTo>
                  <a:pt x="377371" y="6861726"/>
                </a:lnTo>
                <a:lnTo>
                  <a:pt x="393485" y="6908503"/>
                </a:lnTo>
                <a:lnTo>
                  <a:pt x="409915" y="6955133"/>
                </a:lnTo>
                <a:lnTo>
                  <a:pt x="426660" y="7001613"/>
                </a:lnTo>
                <a:lnTo>
                  <a:pt x="443718" y="7047942"/>
                </a:lnTo>
                <a:lnTo>
                  <a:pt x="461089" y="7094120"/>
                </a:lnTo>
                <a:lnTo>
                  <a:pt x="478771" y="7140144"/>
                </a:lnTo>
                <a:lnTo>
                  <a:pt x="496762" y="7186014"/>
                </a:lnTo>
                <a:lnTo>
                  <a:pt x="515062" y="7231728"/>
                </a:lnTo>
                <a:lnTo>
                  <a:pt x="533669" y="7277285"/>
                </a:lnTo>
                <a:lnTo>
                  <a:pt x="552581" y="7322683"/>
                </a:lnTo>
                <a:lnTo>
                  <a:pt x="571798" y="7367922"/>
                </a:lnTo>
                <a:lnTo>
                  <a:pt x="591319" y="7413000"/>
                </a:lnTo>
                <a:lnTo>
                  <a:pt x="611141" y="7457916"/>
                </a:lnTo>
                <a:lnTo>
                  <a:pt x="631265" y="7502668"/>
                </a:lnTo>
                <a:lnTo>
                  <a:pt x="651687" y="7547255"/>
                </a:lnTo>
                <a:lnTo>
                  <a:pt x="672408" y="7591677"/>
                </a:lnTo>
                <a:lnTo>
                  <a:pt x="693426" y="7635931"/>
                </a:lnTo>
                <a:lnTo>
                  <a:pt x="714739" y="7680017"/>
                </a:lnTo>
                <a:lnTo>
                  <a:pt x="736347" y="7723932"/>
                </a:lnTo>
                <a:lnTo>
                  <a:pt x="758247" y="7767677"/>
                </a:lnTo>
                <a:lnTo>
                  <a:pt x="780440" y="7811249"/>
                </a:lnTo>
                <a:lnTo>
                  <a:pt x="802923" y="7854647"/>
                </a:lnTo>
                <a:lnTo>
                  <a:pt x="825695" y="7897870"/>
                </a:lnTo>
                <a:lnTo>
                  <a:pt x="848754" y="7940917"/>
                </a:lnTo>
                <a:lnTo>
                  <a:pt x="872101" y="7983787"/>
                </a:lnTo>
                <a:lnTo>
                  <a:pt x="895733" y="8026477"/>
                </a:lnTo>
                <a:lnTo>
                  <a:pt x="919649" y="8068988"/>
                </a:lnTo>
                <a:lnTo>
                  <a:pt x="943847" y="8111317"/>
                </a:lnTo>
                <a:lnTo>
                  <a:pt x="968328" y="8153463"/>
                </a:lnTo>
                <a:lnTo>
                  <a:pt x="993088" y="8195426"/>
                </a:lnTo>
                <a:lnTo>
                  <a:pt x="1018127" y="8237203"/>
                </a:lnTo>
                <a:lnTo>
                  <a:pt x="1043444" y="8278793"/>
                </a:lnTo>
                <a:lnTo>
                  <a:pt x="1069038" y="8320196"/>
                </a:lnTo>
                <a:lnTo>
                  <a:pt x="1094906" y="8361410"/>
                </a:lnTo>
                <a:lnTo>
                  <a:pt x="1121048" y="8402433"/>
                </a:lnTo>
                <a:lnTo>
                  <a:pt x="1147463" y="8443265"/>
                </a:lnTo>
                <a:lnTo>
                  <a:pt x="1174149" y="8483903"/>
                </a:lnTo>
                <a:lnTo>
                  <a:pt x="1201105" y="8524348"/>
                </a:lnTo>
                <a:lnTo>
                  <a:pt x="1228330" y="8564597"/>
                </a:lnTo>
                <a:lnTo>
                  <a:pt x="1255822" y="8604649"/>
                </a:lnTo>
                <a:lnTo>
                  <a:pt x="1283580" y="8644503"/>
                </a:lnTo>
                <a:lnTo>
                  <a:pt x="1311603" y="8684158"/>
                </a:lnTo>
                <a:lnTo>
                  <a:pt x="1339889" y="8723612"/>
                </a:lnTo>
                <a:lnTo>
                  <a:pt x="1368438" y="8762864"/>
                </a:lnTo>
                <a:lnTo>
                  <a:pt x="1397248" y="8801913"/>
                </a:lnTo>
                <a:lnTo>
                  <a:pt x="1426317" y="8840758"/>
                </a:lnTo>
                <a:lnTo>
                  <a:pt x="1455645" y="8879396"/>
                </a:lnTo>
                <a:lnTo>
                  <a:pt x="1485230" y="8917828"/>
                </a:lnTo>
                <a:lnTo>
                  <a:pt x="1515071" y="8956052"/>
                </a:lnTo>
                <a:lnTo>
                  <a:pt x="1545166" y="8994066"/>
                </a:lnTo>
                <a:lnTo>
                  <a:pt x="1575515" y="9031869"/>
                </a:lnTo>
                <a:lnTo>
                  <a:pt x="1606116" y="9069459"/>
                </a:lnTo>
                <a:lnTo>
                  <a:pt x="1636967" y="9106837"/>
                </a:lnTo>
                <a:lnTo>
                  <a:pt x="1668068" y="9144000"/>
                </a:lnTo>
                <a:lnTo>
                  <a:pt x="10487520" y="9144000"/>
                </a:lnTo>
                <a:lnTo>
                  <a:pt x="10487520" y="0"/>
                </a:lnTo>
                <a:close/>
              </a:path>
            </a:pathLst>
          </a:custGeom>
          <a:solidFill>
            <a:srgbClr val="4C9E45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1350">
              <a:latin typeface="+mn-lt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4C9E45"/>
                </a:solidFill>
                <a:latin typeface="+mj-lt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805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1600BE-4924-CA2A-6B3D-EAFD960233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186"/>
          <a:stretch/>
        </p:blipFill>
        <p:spPr>
          <a:xfrm>
            <a:off x="0" y="2755900"/>
            <a:ext cx="12192000" cy="41021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B8B5A7C-13E1-72B9-9362-EF1C832766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379" y="-4558421"/>
            <a:ext cx="6172200" cy="618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470A85-BA1C-1757-3DDA-67B88502AE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6" y="1298403"/>
            <a:ext cx="9165771" cy="13232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95CD43E-0A67-9435-5917-0C4BDC8F54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4FA1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9F6EB9-A1D8-2464-1AC5-D267E476C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94" y="3277130"/>
            <a:ext cx="6889201" cy="1251857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806436A-0941-6789-3D80-C7E45E4C9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94797" y="5160704"/>
            <a:ext cx="3932237" cy="11714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49E99D-F596-2A63-E2C2-3C38411C938B}"/>
              </a:ext>
            </a:extLst>
          </p:cNvPr>
          <p:cNvCxnSpPr>
            <a:cxnSpLocks/>
          </p:cNvCxnSpPr>
          <p:nvPr userDrawn="1"/>
        </p:nvCxnSpPr>
        <p:spPr>
          <a:xfrm>
            <a:off x="1158188" y="4645099"/>
            <a:ext cx="67295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21A262C-4830-4F1A-A3EA-5E9DE40FC6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4075" y="4806950"/>
            <a:ext cx="1792288" cy="16113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3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0F7377B-4E8F-5C3A-E3A6-AF46AB7FF2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4FA1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D8E6FD-B8E6-1FF9-1D78-FE89734F25D5}"/>
              </a:ext>
            </a:extLst>
          </p:cNvPr>
          <p:cNvSpPr txBox="1"/>
          <p:nvPr userDrawn="1"/>
        </p:nvSpPr>
        <p:spPr>
          <a:xfrm>
            <a:off x="8755102" y="6363366"/>
            <a:ext cx="3211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4C9C2E"/>
                </a:solidFill>
                <a:latin typeface="Lato" panose="020F0502020204030203" pitchFamily="34" charset="0"/>
              </a:rPr>
              <a:t>2025 Network Meeting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B62A0A-4505-1120-4EE2-5DFEEE467D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5" y="6233150"/>
            <a:ext cx="3246958" cy="468770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E0970126-ABE0-4F31-5CF9-E4FA5FBCC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125" y="1802394"/>
            <a:ext cx="10874276" cy="411006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00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0F7377B-4E8F-5C3A-E3A6-AF46AB7FF2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4FA1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D8E6FD-B8E6-1FF9-1D78-FE89734F25D5}"/>
              </a:ext>
            </a:extLst>
          </p:cNvPr>
          <p:cNvSpPr txBox="1"/>
          <p:nvPr userDrawn="1"/>
        </p:nvSpPr>
        <p:spPr>
          <a:xfrm>
            <a:off x="8755102" y="6363366"/>
            <a:ext cx="3211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4C9C2E"/>
                </a:solidFill>
                <a:latin typeface="Lato" panose="020F0502020204030203" pitchFamily="34" charset="0"/>
              </a:rPr>
              <a:t>2025 Network Meeting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82ED118-0EA0-6311-8EB3-7A8E2882A69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375564" y="767513"/>
            <a:ext cx="6163294" cy="8193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B62A0A-4505-1120-4EE2-5DFEEE467D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5" y="6233150"/>
            <a:ext cx="3246958" cy="468770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E0970126-ABE0-4F31-5CF9-E4FA5FBCC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124" y="1802394"/>
            <a:ext cx="5181591" cy="411006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endParaRPr lang="en-US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076F847-E69C-25F0-A93C-2525DEA4CB8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02287" y="1802394"/>
            <a:ext cx="5269229" cy="411006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449D1E-3032-240A-6F65-9228DC4CB763}"/>
              </a:ext>
            </a:extLst>
          </p:cNvPr>
          <p:cNvCxnSpPr>
            <a:cxnSpLocks/>
          </p:cNvCxnSpPr>
          <p:nvPr userDrawn="1"/>
        </p:nvCxnSpPr>
        <p:spPr>
          <a:xfrm>
            <a:off x="5220997" y="767513"/>
            <a:ext cx="0" cy="819371"/>
          </a:xfrm>
          <a:prstGeom prst="line">
            <a:avLst/>
          </a:prstGeom>
          <a:ln w="28575">
            <a:solidFill>
              <a:srgbClr val="4C9C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946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CAD199-D29A-B4C2-A9C5-811F9ADE3D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5" y="6233150"/>
            <a:ext cx="3246958" cy="46877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CEDDE08-92BE-29BA-12B4-96D5FF131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69" y="583355"/>
            <a:ext cx="7126674" cy="654732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85A4F5D-E076-A08D-E051-0B4D0F3EF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93" y="1336406"/>
            <a:ext cx="4724400" cy="3209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1624BF-30C0-31DA-BF72-E83F9E8A53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4FA1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CE7D89-B9EC-B412-783B-9531BE3ACD0C}"/>
              </a:ext>
            </a:extLst>
          </p:cNvPr>
          <p:cNvSpPr txBox="1"/>
          <p:nvPr userDrawn="1"/>
        </p:nvSpPr>
        <p:spPr>
          <a:xfrm>
            <a:off x="8755102" y="6363366"/>
            <a:ext cx="3211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4C9C2E"/>
                </a:solidFill>
                <a:latin typeface="Lato" panose="020F0502020204030203" pitchFamily="34" charset="0"/>
              </a:rPr>
              <a:t>2025 Network Meeting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671D674F-EC88-91DB-A606-8532E79F2A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93" y="1821442"/>
            <a:ext cx="11092450" cy="42164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  <a:lvl4pPr marL="1371600" indent="0">
              <a:buNone/>
              <a:defRPr/>
            </a:lvl4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7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85A4F5D-E076-A08D-E051-0B4D0F3EF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89417" y="639315"/>
            <a:ext cx="6073233" cy="8193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1624BF-30C0-31DA-BF72-E83F9E8A53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4FA1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8CE528-34A7-21F6-BEFF-0506CC491672}"/>
              </a:ext>
            </a:extLst>
          </p:cNvPr>
          <p:cNvSpPr txBox="1"/>
          <p:nvPr userDrawn="1"/>
        </p:nvSpPr>
        <p:spPr>
          <a:xfrm>
            <a:off x="8755102" y="6363366"/>
            <a:ext cx="3211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4C9C2E"/>
                </a:solidFill>
                <a:latin typeface="Lato" panose="020F0502020204030203" pitchFamily="34" charset="0"/>
              </a:rPr>
              <a:t>2025 Network Meeting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166BC8-F87A-A254-D372-58E8E196E1F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943902" y="1959430"/>
            <a:ext cx="5239183" cy="3875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FB87AB-A510-2078-DA24-BE62D0725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5" y="6233150"/>
            <a:ext cx="3246958" cy="46877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100C203-68F1-F9BD-72E4-1D25CD2B04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46054" y="1973482"/>
            <a:ext cx="4932363" cy="38750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CA34FB-0B31-ECF0-B278-3857EEDAD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3901" y="621223"/>
            <a:ext cx="4108673" cy="93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CB60320-E064-86C1-0C9D-6F325EE08A3C}"/>
              </a:ext>
            </a:extLst>
          </p:cNvPr>
          <p:cNvCxnSpPr>
            <a:cxnSpLocks/>
          </p:cNvCxnSpPr>
          <p:nvPr userDrawn="1"/>
        </p:nvCxnSpPr>
        <p:spPr>
          <a:xfrm>
            <a:off x="5220997" y="639315"/>
            <a:ext cx="0" cy="819371"/>
          </a:xfrm>
          <a:prstGeom prst="line">
            <a:avLst/>
          </a:prstGeom>
          <a:ln w="28575">
            <a:solidFill>
              <a:srgbClr val="4C9C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548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85A4F5D-E076-A08D-E051-0B4D0F3EF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399" y="620487"/>
            <a:ext cx="5976251" cy="838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1624BF-30C0-31DA-BF72-E83F9E8A53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4FA1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8CE528-34A7-21F6-BEFF-0506CC491672}"/>
              </a:ext>
            </a:extLst>
          </p:cNvPr>
          <p:cNvSpPr txBox="1"/>
          <p:nvPr userDrawn="1"/>
        </p:nvSpPr>
        <p:spPr>
          <a:xfrm>
            <a:off x="8755102" y="6363366"/>
            <a:ext cx="3211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4C9C2E"/>
                </a:solidFill>
                <a:latin typeface="Lato" panose="020F0502020204030203" pitchFamily="34" charset="0"/>
              </a:rPr>
              <a:t>2025 Network Meeting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166BC8-F87A-A254-D372-58E8E196E1F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943903" y="1959430"/>
            <a:ext cx="5061852" cy="3875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FB87AB-A510-2078-DA24-BE62D0725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5" y="6233150"/>
            <a:ext cx="3246958" cy="46877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F1DC07F-7D7C-4914-ED46-B9CDA0C5CA0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306207" y="1975195"/>
            <a:ext cx="5203742" cy="3875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D6194DB-8CCD-8283-1E6C-59D08C388BE2}"/>
              </a:ext>
            </a:extLst>
          </p:cNvPr>
          <p:cNvCxnSpPr>
            <a:cxnSpLocks/>
          </p:cNvCxnSpPr>
          <p:nvPr userDrawn="1"/>
        </p:nvCxnSpPr>
        <p:spPr>
          <a:xfrm>
            <a:off x="5220997" y="639315"/>
            <a:ext cx="0" cy="819371"/>
          </a:xfrm>
          <a:prstGeom prst="line">
            <a:avLst/>
          </a:prstGeom>
          <a:ln w="28575">
            <a:solidFill>
              <a:srgbClr val="4C9C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64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Slid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C72255-8542-9E4B-CD50-DA4E89061BEE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85A4F5D-E076-A08D-E051-0B4D0F3EF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35781" y="620487"/>
            <a:ext cx="5726869" cy="838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1624BF-30C0-31DA-BF72-E83F9E8A53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4FA1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4EFA45D-7FDC-9BCA-A111-230B97529D16}"/>
              </a:ext>
            </a:extLst>
          </p:cNvPr>
          <p:cNvCxnSpPr>
            <a:cxnSpLocks/>
          </p:cNvCxnSpPr>
          <p:nvPr userDrawn="1"/>
        </p:nvCxnSpPr>
        <p:spPr>
          <a:xfrm>
            <a:off x="5516884" y="620487"/>
            <a:ext cx="0" cy="838199"/>
          </a:xfrm>
          <a:prstGeom prst="line">
            <a:avLst/>
          </a:prstGeom>
          <a:ln w="28575">
            <a:solidFill>
              <a:srgbClr val="57D4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58CE528-34A7-21F6-BEFF-0506CC491672}"/>
              </a:ext>
            </a:extLst>
          </p:cNvPr>
          <p:cNvSpPr txBox="1"/>
          <p:nvPr userDrawn="1"/>
        </p:nvSpPr>
        <p:spPr>
          <a:xfrm>
            <a:off x="8755102" y="6363366"/>
            <a:ext cx="3211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4C9C2E"/>
                </a:solidFill>
                <a:latin typeface="Lato" panose="020F0502020204030203" pitchFamily="34" charset="0"/>
              </a:rPr>
              <a:t>2025 Network Meeting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166BC8-F87A-A254-D372-58E8E196E1F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943903" y="1959430"/>
            <a:ext cx="5061852" cy="3875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FB87AB-A510-2078-DA24-BE62D07258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5" y="6233150"/>
            <a:ext cx="3246958" cy="46877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F1DC07F-7D7C-4914-ED46-B9CDA0C5CA0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306207" y="1975195"/>
            <a:ext cx="5203742" cy="3875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7435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5C7F960-893A-088C-B1EF-E1C5018B64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160846" y="508000"/>
            <a:ext cx="7637108" cy="748130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1AC99-C5A6-4183-3D1D-E9936879E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346" y="2702877"/>
            <a:ext cx="3817620" cy="14522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74609A-7CCF-BBAE-B46F-E4F1CDFC22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4FA1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3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33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4" r:id="rId2"/>
    <p:sldLayoutId id="2147483649" r:id="rId3"/>
    <p:sldLayoutId id="2147483666" r:id="rId4"/>
    <p:sldLayoutId id="2147483660" r:id="rId5"/>
    <p:sldLayoutId id="2147483665" r:id="rId6"/>
    <p:sldLayoutId id="2147483669" r:id="rId7"/>
    <p:sldLayoutId id="2147483670" r:id="rId8"/>
    <p:sldLayoutId id="2147483652" r:id="rId9"/>
    <p:sldLayoutId id="2147483671" r:id="rId10"/>
    <p:sldLayoutId id="2147483661" r:id="rId11"/>
    <p:sldLayoutId id="2147483664" r:id="rId12"/>
    <p:sldLayoutId id="2147483672" r:id="rId13"/>
    <p:sldLayoutId id="2147483673" r:id="rId14"/>
    <p:sldLayoutId id="2147483662" r:id="rId15"/>
    <p:sldLayoutId id="2147483667" r:id="rId16"/>
    <p:sldLayoutId id="2147483668" r:id="rId17"/>
    <p:sldLayoutId id="214748367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4.jf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16" Type="http://schemas.openxmlformats.org/officeDocument/2006/relationships/tags" Target="../tags/tag16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5" Type="http://schemas.openxmlformats.org/officeDocument/2006/relationships/tags" Target="../tags/tag5.xml"/><Relationship Id="rId90" Type="http://schemas.openxmlformats.org/officeDocument/2006/relationships/tags" Target="../tags/tag90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93" Type="http://schemas.openxmlformats.org/officeDocument/2006/relationships/slideLayout" Target="../slideLayouts/slideLayout4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91" Type="http://schemas.openxmlformats.org/officeDocument/2006/relationships/tags" Target="../tags/tag9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01EC1B-722A-3F5D-4F91-F95C9705E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128" y="3448106"/>
            <a:ext cx="10537258" cy="10683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Leveraging CHAMPS Infrastructure to Address</a:t>
            </a:r>
            <a:br>
              <a:rPr lang="en-US" sz="4000" b="1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 Role of Malaria in Adult Mortality</a:t>
            </a:r>
            <a:endParaRPr lang="en-US" sz="4000" dirty="0"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AD4996-5967-B63D-6698-0900AF219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8641" y="5219669"/>
            <a:ext cx="3345767" cy="4263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800" b="1" dirty="0"/>
              <a:t>Ima-Abasi Bassey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0098DC4-957C-91E5-3CD0-B50B182C432F}"/>
              </a:ext>
            </a:extLst>
          </p:cNvPr>
          <p:cNvSpPr txBox="1">
            <a:spLocks/>
          </p:cNvSpPr>
          <p:nvPr/>
        </p:nvSpPr>
        <p:spPr>
          <a:xfrm>
            <a:off x="1098641" y="4789496"/>
            <a:ext cx="2293145" cy="4263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i="1" dirty="0"/>
              <a:t>Presentation by</a:t>
            </a:r>
            <a:r>
              <a:rPr lang="en-GB" i="1" dirty="0"/>
              <a:t>: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5371AF3-367D-E4C7-8180-4B42B47A5A64}"/>
              </a:ext>
            </a:extLst>
          </p:cNvPr>
          <p:cNvSpPr txBox="1">
            <a:spLocks/>
          </p:cNvSpPr>
          <p:nvPr/>
        </p:nvSpPr>
        <p:spPr>
          <a:xfrm>
            <a:off x="1084127" y="5737642"/>
            <a:ext cx="5795137" cy="2697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 dirty="0"/>
              <a:t>Lead Pathologist, CHAMPS Sierra Leone</a:t>
            </a:r>
          </a:p>
        </p:txBody>
      </p:sp>
    </p:spTree>
    <p:extLst>
      <p:ext uri="{BB962C8B-B14F-4D97-AF65-F5344CB8AC3E}">
        <p14:creationId xmlns:p14="http://schemas.microsoft.com/office/powerpoint/2010/main" val="3405674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377F89-B86C-C74A-3531-FDE950E3103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Investigating the claims</a:t>
            </a:r>
            <a:endParaRPr lang="en-SL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17CAE-41BE-916D-4DA5-541A08397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aim of this study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 to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Differentiate adults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‘dying from’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malaria versus adults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‘dying with’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malaria through a standardized approach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involved: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Postmortem Minimally Invasive Tissue Sampling (MITS)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Expert panel review of data </a:t>
            </a:r>
          </a:p>
          <a:p>
            <a:endParaRPr lang="en-SL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B91E82-4F2B-3BA3-0041-15B6855B61EA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5975499" y="2158414"/>
            <a:ext cx="5964864" cy="3476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6F8CEA-7C67-D0D4-CF9B-1D83A2223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960" y="2158414"/>
            <a:ext cx="1931705" cy="10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65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7F4A65-4B33-0D4C-393F-390538243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44" y="3917"/>
            <a:ext cx="11055736" cy="702357"/>
          </a:xfrm>
        </p:spPr>
        <p:txBody>
          <a:bodyPr lIns="91440" tIns="45720" rIns="91440" bIns="45720" anchor="b"/>
          <a:lstStyle/>
          <a:p>
            <a:pPr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en-US" sz="2300" dirty="0">
                <a:latin typeface="Calibri"/>
                <a:ea typeface="Calibri"/>
                <a:cs typeface="Calibri"/>
              </a:rPr>
              <a:t>Characteristics of Study Population Enrolled at Both CHAMPS Sites (Kenya &amp; Sierra Leone)</a:t>
            </a:r>
            <a:endParaRPr lang="en-US" sz="2300" b="0" dirty="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2F14CC-859C-2FFB-BAC0-513560706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23" y="731856"/>
            <a:ext cx="13033775" cy="5973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BDFCB2-058F-0D3A-C82B-2D22ED129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571" y="1464850"/>
            <a:ext cx="1405429" cy="4256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923D36-826A-7FA3-CAA2-5984A9196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5724" y="1480725"/>
            <a:ext cx="1405429" cy="4097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6940D7-2075-46FC-0134-3CEA7AC67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547" y="1477876"/>
            <a:ext cx="1508617" cy="409735"/>
          </a:xfrm>
          <a:prstGeom prst="rect">
            <a:avLst/>
          </a:prstGeom>
        </p:spPr>
      </p:pic>
      <p:pic>
        <p:nvPicPr>
          <p:cNvPr id="13" name="Picture 12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9815BD8B-ED56-6921-1663-77E3E7E98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134" y="2836776"/>
            <a:ext cx="1508617" cy="4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1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est&#10;&#10;AI-generated content may be incorrect.">
            <a:extLst>
              <a:ext uri="{FF2B5EF4-FFF2-40B4-BE49-F238E27FC236}">
                <a16:creationId xmlns:a16="http://schemas.microsoft.com/office/drawing/2014/main" id="{72A89000-9CE1-9753-8AD0-6DBAA86EF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094" y="4135467"/>
            <a:ext cx="2881423" cy="2211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C5A9A6-1A1F-BC78-D397-4B3EA438FB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3047663" y="4362253"/>
            <a:ext cx="3338623" cy="2495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1C08C-10F8-09B5-899B-31474969F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124" y="1823660"/>
            <a:ext cx="5181591" cy="411006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Blood Film Microscopy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Often considered the "gold standard" for malaria diagnosis.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Drawback: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false negatives - a low blood parasite count on a peripheral blood smear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 not necessarily correlate with the severity of the disease. </a:t>
            </a:r>
            <a:endParaRPr lang="en-S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3EBBA-C4F0-A3C7-3AC9-71233425C7FD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Rapid Diagnostic Tests (RDTs)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 commonly used tests within the study facilities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highly sensitive and specific tests especially valuable for detecting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Plasmodium falciparum.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Drawback: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False negatives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L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F59B907-7D78-F14D-078A-0660FA3AB3A6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375275" y="512944"/>
            <a:ext cx="6164263" cy="819150"/>
          </a:xfrm>
        </p:spPr>
        <p:txBody>
          <a:bodyPr/>
          <a:lstStyle/>
          <a:p>
            <a:r>
              <a:rPr lang="en-US" sz="3600" b="1" dirty="0"/>
              <a:t>Interpreting malaria positivity:</a:t>
            </a:r>
          </a:p>
          <a:p>
            <a:r>
              <a:rPr lang="en-US" sz="3600" b="1" dirty="0"/>
              <a:t>The Considerations </a:t>
            </a:r>
          </a:p>
        </p:txBody>
      </p:sp>
    </p:spTree>
    <p:extLst>
      <p:ext uri="{BB962C8B-B14F-4D97-AF65-F5344CB8AC3E}">
        <p14:creationId xmlns:p14="http://schemas.microsoft.com/office/powerpoint/2010/main" val="2924340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956C5E-8CCC-F2BE-6E3B-07BD873BA2F4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375564" y="565494"/>
            <a:ext cx="6163294" cy="81937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Interpreting malaria positivity: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Considerations </a:t>
            </a:r>
          </a:p>
          <a:p>
            <a:endParaRPr lang="en-S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DFECA-5E45-C010-B00B-A23D7FB4B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838" y="1572189"/>
            <a:ext cx="5181591" cy="411006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Exceptional sensitivity, specificity and ability to detect low levels of parasitemia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positive PCR result does not necessarily indicate an active infection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Drawback: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detects parasite DNA, which can persist for some time after the parasites have been cleared by treatment</a:t>
            </a:r>
            <a:endParaRPr kumimoji="0" lang="en-S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S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B568C6-FA71-4EE9-D38F-6AFAF7B8FD88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Histopathology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generally show the extent of tissue damage and can confirm malaria as the cause of death.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Drawback: Not used as a primary diagnostic tool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routine malaria management</a:t>
            </a:r>
            <a:endParaRPr kumimoji="0" lang="en-S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SL" dirty="0"/>
          </a:p>
        </p:txBody>
      </p:sp>
      <p:pic>
        <p:nvPicPr>
          <p:cNvPr id="5" name="Picture 4" descr="A close-up of a microscope&#10;&#10;AI-generated content may be incorrect.">
            <a:extLst>
              <a:ext uri="{FF2B5EF4-FFF2-40B4-BE49-F238E27FC236}">
                <a16:creationId xmlns:a16="http://schemas.microsoft.com/office/drawing/2014/main" id="{674BF20A-4D56-6F3C-6D74-F2A749641B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765" y="4358761"/>
            <a:ext cx="3445662" cy="2495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7" descr="A computer on a table&#10;&#10;Description automatically generated with medium confidence">
            <a:extLst>
              <a:ext uri="{FF2B5EF4-FFF2-40B4-BE49-F238E27FC236}">
                <a16:creationId xmlns:a16="http://schemas.microsoft.com/office/drawing/2014/main" id="{B89FA91F-2726-FE10-AC59-50D48421E8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1" r="3" b="4665"/>
          <a:stretch/>
        </p:blipFill>
        <p:spPr>
          <a:xfrm>
            <a:off x="5376057" y="4514581"/>
            <a:ext cx="2733284" cy="23399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7296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01870-70A9-E129-1037-3F4EC94BD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12F55C-4301-2C29-70AD-DC210C0092F6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375564" y="586752"/>
            <a:ext cx="6163294" cy="819371"/>
          </a:xfrm>
        </p:spPr>
        <p:txBody>
          <a:bodyPr/>
          <a:lstStyle/>
          <a:p>
            <a:r>
              <a:rPr lang="en-US" sz="3600" b="1" dirty="0"/>
              <a:t>Cause of Death Attribution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60FFB-4475-81B0-4B97-88B1976DA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124" y="1802394"/>
            <a:ext cx="10830734" cy="4110067"/>
          </a:xfrm>
        </p:spPr>
        <p:txBody>
          <a:bodyPr lIns="91440" tIns="45720" rIns="91440" bIns="45720" anchor="t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Determining whether adults were dying from malaria or dying with malaria necessitates a more intricate assessment, which includes: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laboratory tests that evaluate organ function and complications,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exclusion of other causes,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/>
                <a:cs typeface="Times New Roman"/>
              </a:rPr>
              <a:t>careful consideration of the individual’s risk factors, and epidemiological context</a:t>
            </a:r>
            <a:r>
              <a:rPr lang="en-US" sz="2800" dirty="0">
                <a:solidFill>
                  <a:prstClr val="black"/>
                </a:solidFill>
                <a:ea typeface="Calibri"/>
                <a:cs typeface="Times New Roman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Times New Roman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CHAMPS study convened an </a:t>
            </a:r>
            <a:r>
              <a:rPr lang="en-US" sz="2800" dirty="0">
                <a:latin typeface="Calibri" panose="020F0502020204030204"/>
              </a:rPr>
              <a:t>external panel of experts to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‘malaria cause of death algorithm’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that purpose.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(i.e. criteria to attribute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‘Cause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of Death’ in adults)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 </a:t>
            </a:r>
            <a:endParaRPr lang="en-US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SL" dirty="0"/>
          </a:p>
        </p:txBody>
      </p:sp>
    </p:spTree>
    <p:extLst>
      <p:ext uri="{BB962C8B-B14F-4D97-AF65-F5344CB8AC3E}">
        <p14:creationId xmlns:p14="http://schemas.microsoft.com/office/powerpoint/2010/main" val="759635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BA711D6-3D1A-B871-C93F-AFBF21F2E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621" y="859316"/>
            <a:ext cx="9994757" cy="5930422"/>
          </a:xfrm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6C67F6-E645-4185-B41B-5AE9D99F6E3A}"/>
              </a:ext>
            </a:extLst>
          </p:cNvPr>
          <p:cNvSpPr txBox="1">
            <a:spLocks/>
          </p:cNvSpPr>
          <p:nvPr/>
        </p:nvSpPr>
        <p:spPr>
          <a:xfrm>
            <a:off x="2787265" y="201160"/>
            <a:ext cx="6592285" cy="819371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Malaria cause of death algorithm</a:t>
            </a:r>
          </a:p>
        </p:txBody>
      </p:sp>
      <p:sp>
        <p:nvSpPr>
          <p:cNvPr id="3" name="Arc 5">
            <a:extLst>
              <a:ext uri="{FF2B5EF4-FFF2-40B4-BE49-F238E27FC236}">
                <a16:creationId xmlns:a16="http://schemas.microsoft.com/office/drawing/2014/main" id="{27CFB354-C5E5-CC10-6C25-E22B1F02A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060" y="2620538"/>
            <a:ext cx="1245003" cy="510548"/>
          </a:xfrm>
          <a:custGeom>
            <a:avLst/>
            <a:gdLst>
              <a:gd name="connsiteX0" fmla="*/ 2419039 w 4838078"/>
              <a:gd name="connsiteY0" fmla="*/ 0 h 2690668"/>
              <a:gd name="connsiteX1" fmla="*/ 4836775 w 4838078"/>
              <a:gd name="connsiteY1" fmla="*/ 1301181 h 2690668"/>
              <a:gd name="connsiteX2" fmla="*/ 2468182 w 4838078"/>
              <a:gd name="connsiteY2" fmla="*/ 2690390 h 2690668"/>
              <a:gd name="connsiteX3" fmla="*/ 11673 w 4838078"/>
              <a:gd name="connsiteY3" fmla="*/ 1477341 h 2690668"/>
              <a:gd name="connsiteX4" fmla="*/ 2320681 w 4838078"/>
              <a:gd name="connsiteY4" fmla="*/ 1111 h 2690668"/>
              <a:gd name="connsiteX5" fmla="*/ 2419039 w 4838078"/>
              <a:gd name="connsiteY5" fmla="*/ 1345334 h 2690668"/>
              <a:gd name="connsiteX6" fmla="*/ 2419039 w 4838078"/>
              <a:gd name="connsiteY6" fmla="*/ 0 h 2690668"/>
              <a:gd name="connsiteX0" fmla="*/ 2419039 w 4838078"/>
              <a:gd name="connsiteY0" fmla="*/ 0 h 2690668"/>
              <a:gd name="connsiteX1" fmla="*/ 4836775 w 4838078"/>
              <a:gd name="connsiteY1" fmla="*/ 1301181 h 2690668"/>
              <a:gd name="connsiteX2" fmla="*/ 2468182 w 4838078"/>
              <a:gd name="connsiteY2" fmla="*/ 2690390 h 2690668"/>
              <a:gd name="connsiteX3" fmla="*/ 11673 w 4838078"/>
              <a:gd name="connsiteY3" fmla="*/ 1477341 h 2690668"/>
              <a:gd name="connsiteX4" fmla="*/ 2320681 w 4838078"/>
              <a:gd name="connsiteY4" fmla="*/ 1111 h 269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078" h="2690668" stroke="0" extrusionOk="0">
                <a:moveTo>
                  <a:pt x="2419039" y="0"/>
                </a:moveTo>
                <a:cubicBezTo>
                  <a:pt x="3646059" y="-48157"/>
                  <a:pt x="4686538" y="616064"/>
                  <a:pt x="4836775" y="1301181"/>
                </a:cubicBezTo>
                <a:cubicBezTo>
                  <a:pt x="4972678" y="2069663"/>
                  <a:pt x="3741086" y="2677536"/>
                  <a:pt x="2468182" y="2690390"/>
                </a:cubicBezTo>
                <a:cubicBezTo>
                  <a:pt x="1116347" y="2791737"/>
                  <a:pt x="125915" y="2229825"/>
                  <a:pt x="11673" y="1477341"/>
                </a:cubicBezTo>
                <a:cubicBezTo>
                  <a:pt x="-255241" y="636243"/>
                  <a:pt x="1051422" y="90061"/>
                  <a:pt x="2320681" y="1111"/>
                </a:cubicBezTo>
                <a:cubicBezTo>
                  <a:pt x="2444288" y="532799"/>
                  <a:pt x="2478530" y="722508"/>
                  <a:pt x="2419039" y="1345334"/>
                </a:cubicBezTo>
                <a:cubicBezTo>
                  <a:pt x="2485613" y="861870"/>
                  <a:pt x="2493654" y="427306"/>
                  <a:pt x="2419039" y="0"/>
                </a:cubicBezTo>
                <a:close/>
              </a:path>
              <a:path w="4838078" h="2690668" fill="none" extrusionOk="0">
                <a:moveTo>
                  <a:pt x="2419039" y="0"/>
                </a:moveTo>
                <a:cubicBezTo>
                  <a:pt x="3783129" y="90875"/>
                  <a:pt x="4879416" y="680451"/>
                  <a:pt x="4836775" y="1301181"/>
                </a:cubicBezTo>
                <a:cubicBezTo>
                  <a:pt x="5050645" y="1901841"/>
                  <a:pt x="3861042" y="2462044"/>
                  <a:pt x="2468182" y="2690390"/>
                </a:cubicBezTo>
                <a:cubicBezTo>
                  <a:pt x="1084746" y="2724491"/>
                  <a:pt x="33362" y="2105782"/>
                  <a:pt x="11673" y="1477341"/>
                </a:cubicBezTo>
                <a:cubicBezTo>
                  <a:pt x="-230255" y="700129"/>
                  <a:pt x="894742" y="-41508"/>
                  <a:pt x="2320681" y="1111"/>
                </a:cubicBezTo>
              </a:path>
              <a:path w="4838078" h="2690668" fill="none" stroke="0" extrusionOk="0">
                <a:moveTo>
                  <a:pt x="2419039" y="0"/>
                </a:moveTo>
                <a:cubicBezTo>
                  <a:pt x="3714935" y="-87701"/>
                  <a:pt x="4764533" y="616625"/>
                  <a:pt x="4836775" y="1301181"/>
                </a:cubicBezTo>
                <a:cubicBezTo>
                  <a:pt x="4907552" y="2065224"/>
                  <a:pt x="3904387" y="2696477"/>
                  <a:pt x="2468182" y="2690390"/>
                </a:cubicBezTo>
                <a:cubicBezTo>
                  <a:pt x="1151916" y="2695990"/>
                  <a:pt x="233932" y="2256742"/>
                  <a:pt x="11673" y="1477341"/>
                </a:cubicBezTo>
                <a:cubicBezTo>
                  <a:pt x="-63884" y="798283"/>
                  <a:pt x="938502" y="109450"/>
                  <a:pt x="2320681" y="1111"/>
                </a:cubicBezTo>
              </a:path>
            </a:pathLst>
          </a:custGeom>
          <a:ln w="9525" cap="rnd">
            <a:solidFill>
              <a:srgbClr val="FF0000">
                <a:alpha val="63000"/>
              </a:srgb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/>
          <a:p>
            <a:endParaRPr lang="en-S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20EE60-09BA-611A-91E6-117D59E73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390" y="2620538"/>
            <a:ext cx="1268078" cy="4351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B68443-075C-8DF1-B359-976436B0E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921" y="2620539"/>
            <a:ext cx="1268078" cy="6043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99D95D-DA50-994A-6676-022A2E130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771" y="1544072"/>
            <a:ext cx="1268078" cy="920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185820-E03E-DD46-FF19-6DCC684F0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693" y="5564460"/>
            <a:ext cx="1268078" cy="1293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371F3A-394A-0828-6B8C-DF9ABCE16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985" y="5313929"/>
            <a:ext cx="1268078" cy="71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7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C005A-1B51-8417-0F8F-334EB14B7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8C996F-D69B-00AB-437F-25CC4527F3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566052" y="649305"/>
            <a:ext cx="5028653" cy="81937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Proportion of cases with malaria in the causal chain</a:t>
            </a:r>
            <a:endParaRPr lang="en-SL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00B23-BB45-C1BB-CCFB-E29E33A2D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124" y="1802394"/>
            <a:ext cx="10830734" cy="4110067"/>
          </a:xfrm>
        </p:spPr>
        <p:txBody>
          <a:bodyPr/>
          <a:lstStyle/>
          <a:p>
            <a:pPr marL="228600" indent="-228600">
              <a:buFont typeface="Arial" panose="020B060402020202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SL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DA51600-8683-A245-A11F-B32D93E372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0746936"/>
              </p:ext>
            </p:extLst>
          </p:nvPr>
        </p:nvGraphicFramePr>
        <p:xfrm>
          <a:off x="-2106533" y="1471525"/>
          <a:ext cx="9819249" cy="4979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8BC6ADC-B135-68FE-0DA6-105E951C41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4722971"/>
              </p:ext>
            </p:extLst>
          </p:nvPr>
        </p:nvGraphicFramePr>
        <p:xfrm>
          <a:off x="4938263" y="1458908"/>
          <a:ext cx="8274210" cy="4797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D873A10-4322-D865-964A-0835B1907C82}"/>
              </a:ext>
            </a:extLst>
          </p:cNvPr>
          <p:cNvSpPr txBox="1">
            <a:spLocks/>
          </p:cNvSpPr>
          <p:nvPr/>
        </p:nvSpPr>
        <p:spPr>
          <a:xfrm>
            <a:off x="51277" y="658657"/>
            <a:ext cx="5247835" cy="8193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Aptos" panose="020B0004020202020204" pitchFamily="34" charset="0"/>
              </a:rPr>
              <a:t>Proportion of malaria positive cases </a:t>
            </a:r>
            <a:endParaRPr lang="en-SL" sz="3200" b="1" dirty="0">
              <a:latin typeface="Aptos" panose="020B00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8FC9B55-B94F-E981-F6CE-D296A99CCB1B}"/>
              </a:ext>
            </a:extLst>
          </p:cNvPr>
          <p:cNvSpPr txBox="1">
            <a:spLocks/>
          </p:cNvSpPr>
          <p:nvPr/>
        </p:nvSpPr>
        <p:spPr>
          <a:xfrm>
            <a:off x="3434748" y="115688"/>
            <a:ext cx="4440478" cy="8193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Aptos" panose="020B0004020202020204" pitchFamily="34" charset="0"/>
              </a:rPr>
              <a:t>The Verdict</a:t>
            </a:r>
            <a:endParaRPr lang="en-SL" sz="3200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569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D83B-5B75-38F9-32A3-74DC396344D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23088" y="1249154"/>
            <a:ext cx="5268912" cy="411003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the ‘malaria cause of death algorithm’, let’s examine the ways the positivity played out…..</a:t>
            </a:r>
            <a:endParaRPr kumimoji="0" lang="en-S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S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0EC350-B9DF-7B40-FE9D-3DC347209ED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30769" y="1349166"/>
            <a:ext cx="3311525" cy="2339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close-up of a microscope&#10;&#10;AI-generated content may be incorrect.">
            <a:extLst>
              <a:ext uri="{FF2B5EF4-FFF2-40B4-BE49-F238E27FC236}">
                <a16:creationId xmlns:a16="http://schemas.microsoft.com/office/drawing/2014/main" id="{2F9C809A-1FBC-28AF-10D2-20B94E2F5A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625" y="3114175"/>
            <a:ext cx="3445662" cy="24957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close-up of a test&#10;&#10;AI-generated content may be incorrect.">
            <a:extLst>
              <a:ext uri="{FF2B5EF4-FFF2-40B4-BE49-F238E27FC236}">
                <a16:creationId xmlns:a16="http://schemas.microsoft.com/office/drawing/2014/main" id="{333BF264-E2E7-FE80-81E4-99AC5A381E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2" y="1414113"/>
            <a:ext cx="3143676" cy="22115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 descr="A computer on a table&#10;&#10;Description automatically generated with medium confidence">
            <a:extLst>
              <a:ext uri="{FF2B5EF4-FFF2-40B4-BE49-F238E27FC236}">
                <a16:creationId xmlns:a16="http://schemas.microsoft.com/office/drawing/2014/main" id="{77351AB5-E2D8-DE03-25C3-00DB736FFD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1" r="3" b="4665"/>
          <a:stretch/>
        </p:blipFill>
        <p:spPr>
          <a:xfrm>
            <a:off x="867548" y="3269995"/>
            <a:ext cx="2992035" cy="23399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4744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3466A-ED7E-75A0-B145-BB204E110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0C16CBED-6438-0FAB-0BFD-51EBD99A618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7680" y="1371601"/>
          <a:ext cx="11325094" cy="4866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0016">
                  <a:extLst>
                    <a:ext uri="{9D8B030D-6E8A-4147-A177-3AD203B41FA5}">
                      <a16:colId xmlns:a16="http://schemas.microsoft.com/office/drawing/2014/main" val="1642957164"/>
                    </a:ext>
                  </a:extLst>
                </a:gridCol>
                <a:gridCol w="1108163">
                  <a:extLst>
                    <a:ext uri="{9D8B030D-6E8A-4147-A177-3AD203B41FA5}">
                      <a16:colId xmlns:a16="http://schemas.microsoft.com/office/drawing/2014/main" val="261156142"/>
                    </a:ext>
                  </a:extLst>
                </a:gridCol>
                <a:gridCol w="674742">
                  <a:extLst>
                    <a:ext uri="{9D8B030D-6E8A-4147-A177-3AD203B41FA5}">
                      <a16:colId xmlns:a16="http://schemas.microsoft.com/office/drawing/2014/main" val="3212665860"/>
                    </a:ext>
                  </a:extLst>
                </a:gridCol>
                <a:gridCol w="1780503">
                  <a:extLst>
                    <a:ext uri="{9D8B030D-6E8A-4147-A177-3AD203B41FA5}">
                      <a16:colId xmlns:a16="http://schemas.microsoft.com/office/drawing/2014/main" val="1908624342"/>
                    </a:ext>
                  </a:extLst>
                </a:gridCol>
                <a:gridCol w="1115026">
                  <a:extLst>
                    <a:ext uri="{9D8B030D-6E8A-4147-A177-3AD203B41FA5}">
                      <a16:colId xmlns:a16="http://schemas.microsoft.com/office/drawing/2014/main" val="701759383"/>
                    </a:ext>
                  </a:extLst>
                </a:gridCol>
                <a:gridCol w="574158">
                  <a:extLst>
                    <a:ext uri="{9D8B030D-6E8A-4147-A177-3AD203B41FA5}">
                      <a16:colId xmlns:a16="http://schemas.microsoft.com/office/drawing/2014/main" val="274699872"/>
                    </a:ext>
                  </a:extLst>
                </a:gridCol>
                <a:gridCol w="1169582">
                  <a:extLst>
                    <a:ext uri="{9D8B030D-6E8A-4147-A177-3AD203B41FA5}">
                      <a16:colId xmlns:a16="http://schemas.microsoft.com/office/drawing/2014/main" val="1137192959"/>
                    </a:ext>
                  </a:extLst>
                </a:gridCol>
                <a:gridCol w="1020402">
                  <a:extLst>
                    <a:ext uri="{9D8B030D-6E8A-4147-A177-3AD203B41FA5}">
                      <a16:colId xmlns:a16="http://schemas.microsoft.com/office/drawing/2014/main" val="2706774093"/>
                    </a:ext>
                  </a:extLst>
                </a:gridCol>
                <a:gridCol w="746780">
                  <a:extLst>
                    <a:ext uri="{9D8B030D-6E8A-4147-A177-3AD203B41FA5}">
                      <a16:colId xmlns:a16="http://schemas.microsoft.com/office/drawing/2014/main" val="738482690"/>
                    </a:ext>
                  </a:extLst>
                </a:gridCol>
                <a:gridCol w="608456">
                  <a:extLst>
                    <a:ext uri="{9D8B030D-6E8A-4147-A177-3AD203B41FA5}">
                      <a16:colId xmlns:a16="http://schemas.microsoft.com/office/drawing/2014/main" val="2052743007"/>
                    </a:ext>
                  </a:extLst>
                </a:gridCol>
                <a:gridCol w="941720">
                  <a:extLst>
                    <a:ext uri="{9D8B030D-6E8A-4147-A177-3AD203B41FA5}">
                      <a16:colId xmlns:a16="http://schemas.microsoft.com/office/drawing/2014/main" val="3314366756"/>
                    </a:ext>
                  </a:extLst>
                </a:gridCol>
                <a:gridCol w="765546">
                  <a:extLst>
                    <a:ext uri="{9D8B030D-6E8A-4147-A177-3AD203B41FA5}">
                      <a16:colId xmlns:a16="http://schemas.microsoft.com/office/drawing/2014/main" val="3478164366"/>
                    </a:ext>
                  </a:extLst>
                </a:gridCol>
              </a:tblGrid>
              <a:tr h="793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Case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FA14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Age (Yrs)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FA14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Sex</a:t>
                      </a:r>
                      <a:endParaRPr lang="en-S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FA14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Place of death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FA14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Malaria Season</a:t>
                      </a:r>
                      <a:endParaRPr lang="en-S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FA14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HIV</a:t>
                      </a:r>
                      <a:endParaRPr lang="en-S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FA14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Mortality</a:t>
                      </a:r>
                      <a:r>
                        <a:rPr lang="en-US" sz="2000" kern="100" dirty="0">
                          <a:effectLst/>
                          <a:latin typeface="Aptos" panose="020B0004020202020204" pitchFamily="34" charset="0"/>
                          <a:cs typeface="Times New Roman" panose="02020603050405020304" pitchFamily="18" charset="0"/>
                        </a:rPr>
                        <a:t> Risk Factors</a:t>
                      </a:r>
                      <a:endParaRPr lang="en-US" sz="2000" kern="100" dirty="0">
                        <a:effectLst/>
                      </a:endParaRPr>
                    </a:p>
                  </a:txBody>
                  <a:tcPr marL="68580" marR="68580" marT="0" marB="0">
                    <a:solidFill>
                      <a:srgbClr val="4FA14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Severity</a:t>
                      </a:r>
                      <a:endParaRPr lang="en-S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FA14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RDT</a:t>
                      </a:r>
                      <a:endParaRPr lang="en-S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FA14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PCR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FA14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Blood Smear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FA14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Path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FA1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421250"/>
                  </a:ext>
                </a:extLst>
              </a:tr>
              <a:tr h="3892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1 </a:t>
                      </a:r>
                      <a:r>
                        <a:rPr lang="en-US" sz="2000" b="0" kern="100" dirty="0">
                          <a:effectLst/>
                        </a:rPr>
                        <a:t>KE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A9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18-29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M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Community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Off-peak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-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-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922360"/>
                  </a:ext>
                </a:extLst>
              </a:tr>
              <a:tr h="3892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2  </a:t>
                      </a:r>
                      <a:r>
                        <a:rPr lang="en-US" sz="2000" b="0" kern="100" dirty="0">
                          <a:effectLst/>
                        </a:rPr>
                        <a:t>KE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A9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18-29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F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Facility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Off-peak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HIV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Yes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-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-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953439"/>
                  </a:ext>
                </a:extLst>
              </a:tr>
              <a:tr h="3892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3 </a:t>
                      </a:r>
                      <a:r>
                        <a:rPr lang="en-US" sz="2000" b="0" kern="100" dirty="0">
                          <a:effectLst/>
                        </a:rPr>
                        <a:t>KE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A9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30-44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F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Community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Off-peak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HIV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Yes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599086"/>
                  </a:ext>
                </a:extLst>
              </a:tr>
              <a:tr h="3962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4 </a:t>
                      </a:r>
                      <a:r>
                        <a:rPr lang="en-US" sz="2000" b="0" kern="100" dirty="0">
                          <a:effectLst/>
                        </a:rPr>
                        <a:t>KE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A9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30-44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F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Facility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Peak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HIV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Yes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841141"/>
                  </a:ext>
                </a:extLst>
              </a:tr>
              <a:tr h="3892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5 SL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A9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30-44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M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Facility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Peak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HIV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Yes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-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-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064581"/>
                  </a:ext>
                </a:extLst>
              </a:tr>
              <a:tr h="3892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6 SL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A9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30-44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F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Facility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Off-peak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HIV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Yes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380199"/>
                  </a:ext>
                </a:extLst>
              </a:tr>
              <a:tr h="3892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7 SL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A9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30-44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F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Community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Off-peak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-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Yes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-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434508"/>
                  </a:ext>
                </a:extLst>
              </a:tr>
              <a:tr h="3892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8  </a:t>
                      </a:r>
                      <a:r>
                        <a:rPr lang="en-US" sz="2000" b="0" kern="100" dirty="0">
                          <a:effectLst/>
                        </a:rPr>
                        <a:t>KE</a:t>
                      </a:r>
                      <a:endParaRPr lang="en-SL" sz="20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A9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45-59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M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Community 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Peak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-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Yes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207281"/>
                  </a:ext>
                </a:extLst>
              </a:tr>
              <a:tr h="3892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9 </a:t>
                      </a:r>
                      <a:r>
                        <a:rPr lang="en-US" sz="2000" b="0" kern="100" dirty="0">
                          <a:effectLst/>
                        </a:rPr>
                        <a:t>KE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A9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70+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F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Facility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Off-peak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-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Yes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-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037112"/>
                  </a:ext>
                </a:extLst>
              </a:tr>
              <a:tr h="3892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10 </a:t>
                      </a:r>
                      <a:r>
                        <a:rPr lang="en-US" sz="2000" b="0" kern="100" dirty="0">
                          <a:effectLst/>
                        </a:rPr>
                        <a:t>KE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A9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70+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F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Community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Off-peak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-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Yes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+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-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S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907289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0F13352-A9C4-E5CE-4D25-66320A77AB5A}"/>
              </a:ext>
            </a:extLst>
          </p:cNvPr>
          <p:cNvSpPr txBox="1">
            <a:spLocks/>
          </p:cNvSpPr>
          <p:nvPr/>
        </p:nvSpPr>
        <p:spPr>
          <a:xfrm>
            <a:off x="487680" y="221251"/>
            <a:ext cx="11216640" cy="9270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Demographic, Clinical and Laboratory Characteristics of Malaria Deaths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(*Severity = Coma, Acute Renal Failure, Shock, Dyspnea, Bleeding Disorder; Mortality Risk Factors = anemia, pregnancy, co-existing chronic disease, cancer &amp; other immunosuppressive diseases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F47D01-C076-EEF0-F014-8866093A1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107078" y="3303275"/>
            <a:ext cx="2232838" cy="85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4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lose-up of a purple and white cell&#10;&#10;AI-generated content may be incorrect.">
            <a:extLst>
              <a:ext uri="{FF2B5EF4-FFF2-40B4-BE49-F238E27FC236}">
                <a16:creationId xmlns:a16="http://schemas.microsoft.com/office/drawing/2014/main" id="{F7F66783-9545-C0AE-6598-E2368B5F3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595" y="828213"/>
            <a:ext cx="4791328" cy="2715086"/>
          </a:xfrm>
        </p:spPr>
      </p:pic>
      <p:pic>
        <p:nvPicPr>
          <p:cNvPr id="10" name="Picture 9" descr="A close-up of a pink and purple cell&#10;&#10;AI-generated content may be incorrect.">
            <a:extLst>
              <a:ext uri="{FF2B5EF4-FFF2-40B4-BE49-F238E27FC236}">
                <a16:creationId xmlns:a16="http://schemas.microsoft.com/office/drawing/2014/main" id="{CD405588-BE20-6A65-37F3-D079DDF9E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66" y="812779"/>
            <a:ext cx="4791328" cy="2715086"/>
          </a:xfrm>
          <a:prstGeom prst="rect">
            <a:avLst/>
          </a:prstGeom>
        </p:spPr>
      </p:pic>
      <p:pic>
        <p:nvPicPr>
          <p:cNvPr id="12" name="Picture 11" descr="A pink and black speckled background&#10;&#10;AI-generated content may be incorrect.">
            <a:extLst>
              <a:ext uri="{FF2B5EF4-FFF2-40B4-BE49-F238E27FC236}">
                <a16:creationId xmlns:a16="http://schemas.microsoft.com/office/drawing/2014/main" id="{B03E9025-3B4C-A6A9-9C68-1A633B9E3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45" y="3428999"/>
            <a:ext cx="4791328" cy="2616221"/>
          </a:xfrm>
          <a:prstGeom prst="rect">
            <a:avLst/>
          </a:prstGeom>
        </p:spPr>
      </p:pic>
      <p:pic>
        <p:nvPicPr>
          <p:cNvPr id="16" name="Picture 15" descr="A close-up of a blue and purple speckled surface&#10;&#10;AI-generated content may be incorrect.">
            <a:extLst>
              <a:ext uri="{FF2B5EF4-FFF2-40B4-BE49-F238E27FC236}">
                <a16:creationId xmlns:a16="http://schemas.microsoft.com/office/drawing/2014/main" id="{CBE4E6C6-FB04-AF16-E3E6-8578B6258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614" y="3417512"/>
            <a:ext cx="4791329" cy="2616221"/>
          </a:xfrm>
          <a:prstGeom prst="rect">
            <a:avLst/>
          </a:prstGeom>
        </p:spPr>
      </p:pic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7337DF03-F1E7-D17F-0029-E769CF2AA776}"/>
              </a:ext>
            </a:extLst>
          </p:cNvPr>
          <p:cNvSpPr txBox="1">
            <a:spLocks/>
          </p:cNvSpPr>
          <p:nvPr/>
        </p:nvSpPr>
        <p:spPr>
          <a:xfrm>
            <a:off x="3829050" y="201160"/>
            <a:ext cx="5577840" cy="819371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Organ Pathology in Malaria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2C36042-9ACF-6032-6BEF-EFD0550B3540}"/>
              </a:ext>
            </a:extLst>
          </p:cNvPr>
          <p:cNvSpPr txBox="1">
            <a:spLocks/>
          </p:cNvSpPr>
          <p:nvPr/>
        </p:nvSpPr>
        <p:spPr>
          <a:xfrm>
            <a:off x="5061098" y="3078832"/>
            <a:ext cx="950308" cy="334733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Spleen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EAB0DA46-EF87-572C-E8CA-37630267FA7B}"/>
              </a:ext>
            </a:extLst>
          </p:cNvPr>
          <p:cNvSpPr txBox="1">
            <a:spLocks/>
          </p:cNvSpPr>
          <p:nvPr/>
        </p:nvSpPr>
        <p:spPr>
          <a:xfrm>
            <a:off x="10037137" y="3078832"/>
            <a:ext cx="934614" cy="350167"/>
          </a:xfr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Liver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42FDCD27-CF4C-BC27-8D23-8DBEF359AF7B}"/>
              </a:ext>
            </a:extLst>
          </p:cNvPr>
          <p:cNvSpPr txBox="1">
            <a:spLocks/>
          </p:cNvSpPr>
          <p:nvPr/>
        </p:nvSpPr>
        <p:spPr>
          <a:xfrm>
            <a:off x="5189220" y="5685401"/>
            <a:ext cx="886205" cy="306654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Brain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F694C0BA-F83E-546C-DB5C-C5C903581B69}"/>
              </a:ext>
            </a:extLst>
          </p:cNvPr>
          <p:cNvSpPr txBox="1">
            <a:spLocks/>
          </p:cNvSpPr>
          <p:nvPr/>
        </p:nvSpPr>
        <p:spPr>
          <a:xfrm>
            <a:off x="9438789" y="5667150"/>
            <a:ext cx="1451610" cy="339709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Brain (IHC)</a:t>
            </a:r>
          </a:p>
        </p:txBody>
      </p:sp>
    </p:spTree>
    <p:extLst>
      <p:ext uri="{BB962C8B-B14F-4D97-AF65-F5344CB8AC3E}">
        <p14:creationId xmlns:p14="http://schemas.microsoft.com/office/powerpoint/2010/main" val="52431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52BBD8-5B79-8C33-6E6D-77553ADB99F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4400" b="1" dirty="0"/>
              <a:t>Outline:</a:t>
            </a:r>
            <a:endParaRPr lang="en-SL" sz="4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F2ABE-8388-A396-26BE-03FFCE181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Background &amp; what we know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Impetus for the adult malaria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Laboratory findings: Limitations &amp; Pitfalls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value of the </a:t>
            </a:r>
            <a:r>
              <a:rPr lang="en-US" sz="2800" dirty="0" err="1"/>
              <a:t>DeCoDe</a:t>
            </a:r>
            <a:r>
              <a:rPr lang="en-US" sz="2800" dirty="0"/>
              <a:t> process in attribution of COD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Lessons learned from CHAMPS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L" sz="2800" dirty="0"/>
          </a:p>
        </p:txBody>
      </p:sp>
    </p:spTree>
    <p:extLst>
      <p:ext uri="{BB962C8B-B14F-4D97-AF65-F5344CB8AC3E}">
        <p14:creationId xmlns:p14="http://schemas.microsoft.com/office/powerpoint/2010/main" val="3636904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9CA2B3-E228-80A7-3931-9259F02A660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More on the Findings of the CHAMPS Malaria Study:</a:t>
            </a:r>
            <a:endParaRPr kumimoji="0" lang="en-S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S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3C4A3-0FDB-BFFB-A263-A2A7AB309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 the poster presentation stand today:</a:t>
            </a:r>
          </a:p>
          <a:p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Venue: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Middle Terrace</a:t>
            </a:r>
          </a:p>
          <a:p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Time: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5:00pm - 6:15pm</a:t>
            </a:r>
            <a:endParaRPr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endParaRPr lang="en-SL" dirty="0"/>
          </a:p>
        </p:txBody>
      </p:sp>
      <p:pic>
        <p:nvPicPr>
          <p:cNvPr id="7" name="Content Placeholder 6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D412E372-2E98-95A8-221F-DE8DD48EB79E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75" y="1890514"/>
            <a:ext cx="5268913" cy="3951684"/>
          </a:xfrm>
        </p:spPr>
      </p:pic>
    </p:spTree>
    <p:extLst>
      <p:ext uri="{BB962C8B-B14F-4D97-AF65-F5344CB8AC3E}">
        <p14:creationId xmlns:p14="http://schemas.microsoft.com/office/powerpoint/2010/main" val="2041533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28;p57">
            <a:extLst>
              <a:ext uri="{FF2B5EF4-FFF2-40B4-BE49-F238E27FC236}">
                <a16:creationId xmlns:a16="http://schemas.microsoft.com/office/drawing/2014/main" id="{CE60095A-7CD2-E95F-8BEA-C02CBF8D2DF7}"/>
              </a:ext>
            </a:extLst>
          </p:cNvPr>
          <p:cNvSpPr/>
          <p:nvPr/>
        </p:nvSpPr>
        <p:spPr>
          <a:xfrm>
            <a:off x="2020934" y="146483"/>
            <a:ext cx="8409605" cy="238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s Jakarta Sans"/>
                <a:ea typeface="+mn-ea"/>
                <a:cs typeface="+mn-cs"/>
              </a:rPr>
              <a:t>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white"/>
              </a:solidFill>
              <a:latin typeface="Plus Jakarta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s Jakarta Sans"/>
                <a:ea typeface="+mn-ea"/>
                <a:cs typeface="+mn-cs"/>
              </a:rPr>
              <a:t>    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s Jakarta Sans"/>
                <a:ea typeface="+mn-ea"/>
                <a:cs typeface="+mn-cs"/>
              </a:rPr>
              <a:t>Finally</a:t>
            </a:r>
            <a:r>
              <a:rPr lang="en-US" sz="5400" i="1" dirty="0">
                <a:solidFill>
                  <a:prstClr val="white"/>
                </a:solidFill>
                <a:latin typeface="Plus Jakarta San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dirty="0">
                <a:solidFill>
                  <a:prstClr val="white"/>
                </a:solidFill>
                <a:latin typeface="Plus Jakarta Sans"/>
              </a:rPr>
              <a:t>A quick comparison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s Jakarta Sans"/>
                <a:ea typeface="+mn-ea"/>
                <a:cs typeface="+mn-cs"/>
              </a:rPr>
              <a:t>Child Data Vs Adult Data (</a:t>
            </a:r>
            <a:r>
              <a:rPr lang="en-US" sz="5400" i="1" dirty="0">
                <a:solidFill>
                  <a:prstClr val="white"/>
                </a:solidFill>
                <a:latin typeface="Plus Jakarta Sans"/>
              </a:rPr>
              <a:t>SL):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us Jakarta Sans"/>
                <a:ea typeface="+mn-ea"/>
                <a:cs typeface="+mn-cs"/>
              </a:rPr>
              <a:t>What did we learn?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853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647AA-CAA0-BFAE-A7EB-6D5FB8F31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3B9583-45CB-7008-9002-F1F37C3F85E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b="1" dirty="0">
                <a:latin typeface="Aptos" panose="020B0004020202020204" pitchFamily="34" charset="0"/>
              </a:rPr>
              <a:t>Enrollment Data (Child MITS &amp; Adult MITS)</a:t>
            </a:r>
            <a:endParaRPr lang="en-SL" sz="3200" b="1" dirty="0">
              <a:latin typeface="Aptos" panose="020B0004020202020204" pitchFamily="34" charset="0"/>
            </a:endParaRPr>
          </a:p>
          <a:p>
            <a:endParaRPr lang="en-SL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42EF0AC-F6CA-2FA8-FC1F-036AD332ED50}"/>
              </a:ext>
            </a:extLst>
          </p:cNvPr>
          <p:cNvGraphicFramePr>
            <a:graphicFrameLocks noGrp="1"/>
          </p:cNvGraphicFramePr>
          <p:nvPr>
            <p:ph idx="11"/>
          </p:nvPr>
        </p:nvGraphicFramePr>
        <p:xfrm>
          <a:off x="6302375" y="1801813"/>
          <a:ext cx="5268913" cy="4110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C56A632-74A9-751F-0246-678B004DE5A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8025" y="1801813"/>
          <a:ext cx="5181600" cy="4110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24083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A9269C-B589-7015-8066-EB1740D3A24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b="1" dirty="0">
                <a:latin typeface="Aptos" panose="020B0004020202020204" pitchFamily="34" charset="0"/>
              </a:rPr>
              <a:t>Enrollment Data (Child MITS &amp; Adult MITS)</a:t>
            </a:r>
            <a:endParaRPr lang="en-SL" sz="3200" b="1" dirty="0">
              <a:latin typeface="Aptos" panose="020B0004020202020204" pitchFamily="34" charset="0"/>
            </a:endParaRPr>
          </a:p>
          <a:p>
            <a:endParaRPr lang="en-SL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06F7819-6A0B-B388-1834-8318F0F41095}"/>
              </a:ext>
            </a:extLst>
          </p:cNvPr>
          <p:cNvGraphicFramePr>
            <a:graphicFrameLocks noGrp="1"/>
          </p:cNvGraphicFramePr>
          <p:nvPr>
            <p:ph idx="11"/>
          </p:nvPr>
        </p:nvGraphicFramePr>
        <p:xfrm>
          <a:off x="6302375" y="1801813"/>
          <a:ext cx="5268913" cy="4110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7172C51-9A25-CF93-DF7E-EDB047B3645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8025" y="1801813"/>
          <a:ext cx="5181600" cy="4110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rc 5">
            <a:extLst>
              <a:ext uri="{FF2B5EF4-FFF2-40B4-BE49-F238E27FC236}">
                <a16:creationId xmlns:a16="http://schemas.microsoft.com/office/drawing/2014/main" id="{63F39F15-93BB-EF56-8D62-B2AF6FB4FA9E}"/>
              </a:ext>
            </a:extLst>
          </p:cNvPr>
          <p:cNvSpPr>
            <a:spLocks noGrp="1"/>
          </p:cNvSpPr>
          <p:nvPr/>
        </p:nvSpPr>
        <p:spPr>
          <a:xfrm>
            <a:off x="7148622" y="4811232"/>
            <a:ext cx="2020186" cy="893135"/>
          </a:xfrm>
          <a:custGeom>
            <a:avLst/>
            <a:gdLst>
              <a:gd name="connsiteX0" fmla="*/ 2419039 w 4838078"/>
              <a:gd name="connsiteY0" fmla="*/ 0 h 2690668"/>
              <a:gd name="connsiteX1" fmla="*/ 4836775 w 4838078"/>
              <a:gd name="connsiteY1" fmla="*/ 1301181 h 2690668"/>
              <a:gd name="connsiteX2" fmla="*/ 2468182 w 4838078"/>
              <a:gd name="connsiteY2" fmla="*/ 2690390 h 2690668"/>
              <a:gd name="connsiteX3" fmla="*/ 11673 w 4838078"/>
              <a:gd name="connsiteY3" fmla="*/ 1477341 h 2690668"/>
              <a:gd name="connsiteX4" fmla="*/ 2320681 w 4838078"/>
              <a:gd name="connsiteY4" fmla="*/ 1111 h 2690668"/>
              <a:gd name="connsiteX5" fmla="*/ 2419039 w 4838078"/>
              <a:gd name="connsiteY5" fmla="*/ 1345334 h 2690668"/>
              <a:gd name="connsiteX6" fmla="*/ 2419039 w 4838078"/>
              <a:gd name="connsiteY6" fmla="*/ 0 h 2690668"/>
              <a:gd name="connsiteX0" fmla="*/ 2419039 w 4838078"/>
              <a:gd name="connsiteY0" fmla="*/ 0 h 2690668"/>
              <a:gd name="connsiteX1" fmla="*/ 4836775 w 4838078"/>
              <a:gd name="connsiteY1" fmla="*/ 1301181 h 2690668"/>
              <a:gd name="connsiteX2" fmla="*/ 2468182 w 4838078"/>
              <a:gd name="connsiteY2" fmla="*/ 2690390 h 2690668"/>
              <a:gd name="connsiteX3" fmla="*/ 11673 w 4838078"/>
              <a:gd name="connsiteY3" fmla="*/ 1477341 h 2690668"/>
              <a:gd name="connsiteX4" fmla="*/ 2320681 w 4838078"/>
              <a:gd name="connsiteY4" fmla="*/ 1111 h 269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078" h="2690668" stroke="0" extrusionOk="0">
                <a:moveTo>
                  <a:pt x="2419039" y="0"/>
                </a:moveTo>
                <a:cubicBezTo>
                  <a:pt x="3646059" y="-48157"/>
                  <a:pt x="4686538" y="616064"/>
                  <a:pt x="4836775" y="1301181"/>
                </a:cubicBezTo>
                <a:cubicBezTo>
                  <a:pt x="4972678" y="2069663"/>
                  <a:pt x="3741086" y="2677536"/>
                  <a:pt x="2468182" y="2690390"/>
                </a:cubicBezTo>
                <a:cubicBezTo>
                  <a:pt x="1116347" y="2791737"/>
                  <a:pt x="125915" y="2229825"/>
                  <a:pt x="11673" y="1477341"/>
                </a:cubicBezTo>
                <a:cubicBezTo>
                  <a:pt x="-255241" y="636243"/>
                  <a:pt x="1051422" y="90061"/>
                  <a:pt x="2320681" y="1111"/>
                </a:cubicBezTo>
                <a:cubicBezTo>
                  <a:pt x="2444288" y="532799"/>
                  <a:pt x="2478530" y="722508"/>
                  <a:pt x="2419039" y="1345334"/>
                </a:cubicBezTo>
                <a:cubicBezTo>
                  <a:pt x="2485613" y="861870"/>
                  <a:pt x="2493654" y="427306"/>
                  <a:pt x="2419039" y="0"/>
                </a:cubicBezTo>
                <a:close/>
              </a:path>
              <a:path w="4838078" h="2690668" fill="none" extrusionOk="0">
                <a:moveTo>
                  <a:pt x="2419039" y="0"/>
                </a:moveTo>
                <a:cubicBezTo>
                  <a:pt x="3783129" y="90875"/>
                  <a:pt x="4879416" y="680451"/>
                  <a:pt x="4836775" y="1301181"/>
                </a:cubicBezTo>
                <a:cubicBezTo>
                  <a:pt x="5050645" y="1901841"/>
                  <a:pt x="3861042" y="2462044"/>
                  <a:pt x="2468182" y="2690390"/>
                </a:cubicBezTo>
                <a:cubicBezTo>
                  <a:pt x="1084746" y="2724491"/>
                  <a:pt x="33362" y="2105782"/>
                  <a:pt x="11673" y="1477341"/>
                </a:cubicBezTo>
                <a:cubicBezTo>
                  <a:pt x="-230255" y="700129"/>
                  <a:pt x="894742" y="-41508"/>
                  <a:pt x="2320681" y="1111"/>
                </a:cubicBezTo>
              </a:path>
              <a:path w="4838078" h="2690668" fill="none" stroke="0" extrusionOk="0">
                <a:moveTo>
                  <a:pt x="2419039" y="0"/>
                </a:moveTo>
                <a:cubicBezTo>
                  <a:pt x="3714935" y="-87701"/>
                  <a:pt x="4764533" y="616625"/>
                  <a:pt x="4836775" y="1301181"/>
                </a:cubicBezTo>
                <a:cubicBezTo>
                  <a:pt x="4907552" y="2065224"/>
                  <a:pt x="3904387" y="2696477"/>
                  <a:pt x="2468182" y="2690390"/>
                </a:cubicBezTo>
                <a:cubicBezTo>
                  <a:pt x="1151916" y="2695990"/>
                  <a:pt x="233932" y="2256742"/>
                  <a:pt x="11673" y="1477341"/>
                </a:cubicBezTo>
                <a:cubicBezTo>
                  <a:pt x="-63884" y="798283"/>
                  <a:pt x="938502" y="109450"/>
                  <a:pt x="2320681" y="1111"/>
                </a:cubicBezTo>
              </a:path>
            </a:pathLst>
          </a:custGeom>
          <a:ln w="28575" cap="rnd">
            <a:solidFill>
              <a:srgbClr val="FF0000">
                <a:alpha val="63000"/>
              </a:srgb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SL" dirty="0"/>
          </a:p>
        </p:txBody>
      </p:sp>
    </p:spTree>
    <p:extLst>
      <p:ext uri="{BB962C8B-B14F-4D97-AF65-F5344CB8AC3E}">
        <p14:creationId xmlns:p14="http://schemas.microsoft.com/office/powerpoint/2010/main" val="3158787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F7E4DF-C632-998E-16F7-AE1E5179A1A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95015" y="767513"/>
            <a:ext cx="6896986" cy="819371"/>
          </a:xfrm>
        </p:spPr>
        <p:txBody>
          <a:bodyPr/>
          <a:lstStyle/>
          <a:p>
            <a:r>
              <a:rPr lang="en-US" sz="3200" b="1" dirty="0">
                <a:latin typeface="Aptos" panose="020B0004020202020204" pitchFamily="34" charset="0"/>
              </a:rPr>
              <a:t>Proportion of malaria positive cases found to be in the causal chain</a:t>
            </a:r>
            <a:endParaRPr lang="en-SL" sz="3200" b="1" dirty="0">
              <a:latin typeface="Aptos" panose="020B0004020202020204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9708FDB-910D-D0B0-CE55-5DCD0725CD8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8025" y="1801813"/>
          <a:ext cx="5181600" cy="4110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86CA0A6-6AC2-CC21-3554-5868D36A771F}"/>
              </a:ext>
            </a:extLst>
          </p:cNvPr>
          <p:cNvGraphicFramePr>
            <a:graphicFrameLocks noGrp="1"/>
          </p:cNvGraphicFramePr>
          <p:nvPr>
            <p:ph idx="11"/>
          </p:nvPr>
        </p:nvGraphicFramePr>
        <p:xfrm>
          <a:off x="6302375" y="1801813"/>
          <a:ext cx="5268913" cy="4110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082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9E35EF-AD08-2755-35B5-B0856E0692E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375564" y="661183"/>
            <a:ext cx="6163294" cy="819371"/>
          </a:xfrm>
        </p:spPr>
        <p:txBody>
          <a:bodyPr/>
          <a:lstStyle/>
          <a:p>
            <a:r>
              <a:rPr lang="en-US" sz="3200" b="1" dirty="0">
                <a:latin typeface="Aptos" panose="020B0004020202020204" pitchFamily="34" charset="0"/>
              </a:rPr>
              <a:t>Overall Mortality From Malaria</a:t>
            </a:r>
            <a:endParaRPr lang="en-SL" sz="3200" b="1" dirty="0">
              <a:latin typeface="Aptos" panose="020B00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86DD3-8BE7-9828-F89D-49108CE0997E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SL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F417FA2-41FE-BB22-D85E-0B7111FDDAF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8025" y="1844345"/>
          <a:ext cx="5181600" cy="4110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C7B0F36-6FE8-8E5C-0ADF-4F48E888A7F4}"/>
              </a:ext>
            </a:extLst>
          </p:cNvPr>
          <p:cNvGraphicFramePr>
            <a:graphicFrameLocks/>
          </p:cNvGraphicFramePr>
          <p:nvPr/>
        </p:nvGraphicFramePr>
        <p:xfrm>
          <a:off x="5759904" y="1766492"/>
          <a:ext cx="5245100" cy="4440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01902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D41EBB-C04C-8001-7D5D-1C340CD4806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 &amp; Conclusion</a:t>
            </a:r>
            <a:endParaRPr kumimoji="0" lang="en-SL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S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DD641-5C4B-3796-7A37-0D8929397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study was able to cement the fact that Malaria as a COD in adults is not as common as suggested by the VA study but does occur within the context of risk 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factors (HIV, cancer &amp; other immunosuppressive diseases, co-existing chronic disease, age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/>
              </a:rPr>
              <a:t>e.t.c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.)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B3600-839F-F42B-7D0D-6EEC4D5888E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457200" indent="-457200" fontAlgn="base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Assigning a malaria COD in adults is a multipronged approach</a:t>
            </a:r>
            <a:endParaRPr lang="en-US" sz="2400" b="0" i="0" u="none" strike="noStrike" dirty="0">
              <a:solidFill>
                <a:srgbClr val="000000"/>
              </a:solidFill>
              <a:effectLst/>
            </a:endParaRPr>
          </a:p>
          <a:p>
            <a:pPr marL="457200" indent="-457200" fontAlgn="base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The algorithm that CHAMPS has developed, would be a good resource for future cause of death attribution</a:t>
            </a:r>
          </a:p>
          <a:p>
            <a:pPr marL="457200" indent="-457200" fontAlgn="base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Malgun Gothic" panose="020B0503020000020004" pitchFamily="34" charset="-127"/>
              </a:rPr>
              <a:t>Plans are in place for v</a:t>
            </a:r>
            <a:r>
              <a:rPr lang="en-US" sz="2400" dirty="0">
                <a:effectLst/>
                <a:ea typeface="Malgun Gothic" panose="020B0503020000020004" pitchFamily="34" charset="-127"/>
              </a:rPr>
              <a:t>erbal autopsy physician coding</a:t>
            </a:r>
            <a:r>
              <a:rPr lang="en-US" sz="2400" dirty="0">
                <a:solidFill>
                  <a:srgbClr val="FF0000"/>
                </a:solidFill>
                <a:effectLst/>
                <a:ea typeface="Malgun Gothic" panose="020B0503020000020004" pitchFamily="34" charset="-127"/>
              </a:rPr>
              <a:t> </a:t>
            </a:r>
            <a:r>
              <a:rPr lang="en-US" sz="2400" dirty="0">
                <a:effectLst/>
                <a:ea typeface="Malgun Gothic" panose="020B0503020000020004" pitchFamily="34" charset="-127"/>
              </a:rPr>
              <a:t>to do an internal comparison of the CHAMPS cases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SL" dirty="0"/>
          </a:p>
        </p:txBody>
      </p:sp>
    </p:spTree>
    <p:extLst>
      <p:ext uri="{BB962C8B-B14F-4D97-AF65-F5344CB8AC3E}">
        <p14:creationId xmlns:p14="http://schemas.microsoft.com/office/powerpoint/2010/main" val="2299134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3EEF8A-CA84-BD05-EAE0-A34C46E0EB5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Conclusion contd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S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S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8A802-868A-E277-4707-5CE963422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latin typeface="Calibri" panose="020F0502020204030204"/>
              </a:rPr>
              <a:t>Our s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tudy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demonstrates how CHAMPS sites are built to be able to pivot quickly, taking advantage of existing infrastructure (equipment, skilled manpower)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to take on studies to answer challenging questions in challenging contexts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within a short timeframe.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D874C1-88C3-4377-D519-AF6BFBA904D2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lIns="91440" tIns="45720" rIns="91440" bIns="45720" anchor="t"/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possibilities using the CHAMPS platform: With introduction of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malaria vaccine in Sierra Leone and Kenya, it could be possible to assess the impact of the vaccine over the coming months and years</a:t>
            </a:r>
            <a:r>
              <a:rPr lang="en-US" sz="2800" dirty="0">
                <a:latin typeface="Calibri" panose="020F0502020204030204"/>
              </a:rPr>
              <a:t>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SL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SL" dirty="0"/>
          </a:p>
        </p:txBody>
      </p:sp>
    </p:spTree>
    <p:extLst>
      <p:ext uri="{BB962C8B-B14F-4D97-AF65-F5344CB8AC3E}">
        <p14:creationId xmlns:p14="http://schemas.microsoft.com/office/powerpoint/2010/main" val="808735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71B76-AD18-7127-686F-D94EAA2BA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8721D8B-8E5A-F6AA-DD51-83689FC91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55" y="2011732"/>
            <a:ext cx="4256193" cy="19502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5E99E1-69F0-FBAA-97F4-F704BE3AA7C6}"/>
              </a:ext>
            </a:extLst>
          </p:cNvPr>
          <p:cNvSpPr/>
          <p:nvPr/>
        </p:nvSpPr>
        <p:spPr>
          <a:xfrm>
            <a:off x="6195675" y="5416346"/>
            <a:ext cx="3831196" cy="391120"/>
          </a:xfrm>
          <a:prstGeom prst="roundRect">
            <a:avLst/>
          </a:prstGeom>
          <a:solidFill>
            <a:srgbClr val="57D4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547;p63">
            <a:extLst>
              <a:ext uri="{FF2B5EF4-FFF2-40B4-BE49-F238E27FC236}">
                <a16:creationId xmlns:a16="http://schemas.microsoft.com/office/drawing/2014/main" id="{1739F1D0-625B-2B36-68CB-6BC1599EFE0D}"/>
              </a:ext>
            </a:extLst>
          </p:cNvPr>
          <p:cNvSpPr txBox="1"/>
          <p:nvPr/>
        </p:nvSpPr>
        <p:spPr>
          <a:xfrm>
            <a:off x="900405" y="4213709"/>
            <a:ext cx="5910124" cy="1300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d" sz="8000" b="1" i="1" spc="-150">
                <a:solidFill>
                  <a:srgbClr val="4A9C2D"/>
                </a:solidFill>
                <a:latin typeface="Times New Roman" panose="02020603050405020304" pitchFamily="18" charset="0"/>
                <a:ea typeface="Bricolage Grotesque Medium"/>
                <a:cs typeface="Times New Roman" panose="02020603050405020304" pitchFamily="18" charset="0"/>
                <a:sym typeface="Bricolage Grotesque Medium"/>
              </a:rPr>
              <a:t>Thank You</a:t>
            </a:r>
            <a:r>
              <a:rPr lang="en-US" sz="8000" b="1" i="1" spc="-150">
                <a:solidFill>
                  <a:srgbClr val="4A9C2D"/>
                </a:solidFill>
                <a:latin typeface="Times New Roman" panose="02020603050405020304" pitchFamily="18" charset="0"/>
                <a:ea typeface="Bricolage Grotesque Medium"/>
                <a:cs typeface="Times New Roman" panose="02020603050405020304" pitchFamily="18" charset="0"/>
                <a:sym typeface="Bricolage Grotesque Medium"/>
              </a:rPr>
              <a:t>!</a:t>
            </a:r>
            <a:endParaRPr sz="8000" b="1" i="1" spc="-150">
              <a:solidFill>
                <a:srgbClr val="4A9C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4C9EA4-1546-6DCB-784B-61B3AC031EE2}"/>
              </a:ext>
            </a:extLst>
          </p:cNvPr>
          <p:cNvSpPr txBox="1"/>
          <p:nvPr/>
        </p:nvSpPr>
        <p:spPr>
          <a:xfrm>
            <a:off x="6435137" y="5405181"/>
            <a:ext cx="3352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www.champshealth.org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655E17-754B-89A4-51D1-8B5F0C7A8187}"/>
              </a:ext>
            </a:extLst>
          </p:cNvPr>
          <p:cNvSpPr txBox="1"/>
          <p:nvPr/>
        </p:nvSpPr>
        <p:spPr>
          <a:xfrm>
            <a:off x="750189" y="5514035"/>
            <a:ext cx="5417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4A9C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learn more about CHAMPS contact us at info@champshealth.org </a:t>
            </a:r>
          </a:p>
        </p:txBody>
      </p:sp>
      <p:pic>
        <p:nvPicPr>
          <p:cNvPr id="14" name="Picture Placeholder 13" descr="A child holding a stalk of celery&#10;&#10;AI-generated content may be incorrect.">
            <a:extLst>
              <a:ext uri="{FF2B5EF4-FFF2-40B4-BE49-F238E27FC236}">
                <a16:creationId xmlns:a16="http://schemas.microsoft.com/office/drawing/2014/main" id="{07A339FA-5781-1E25-25EE-011DBA2F98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1" r="167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9955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4AE06-11DE-A8B6-04E2-D0B0B1CA8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CC255F4-8AA9-837B-C890-064E53889FCC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320582" y="768854"/>
            <a:ext cx="6163294" cy="819371"/>
          </a:xfrm>
        </p:spPr>
        <p:txBody>
          <a:bodyPr/>
          <a:lstStyle/>
          <a:p>
            <a:r>
              <a:rPr lang="en-US" sz="4800" b="1" dirty="0"/>
              <a:t>What is known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AD420E-C548-431A-858D-B9CA50546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Globally in 2022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249 million malaria cases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608 000 malaria deaths in 85 countries.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African Region was home to 94% of malaria cases and 95% of malaria deaths.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Children under 5 accounted for about 80% of all malaria deaths in the Region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(WHO World malaria report 2023). 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C25839-FC83-8BD0-BC95-9767D073B5BE}"/>
              </a:ext>
            </a:extLst>
          </p:cNvPr>
          <p:cNvSpPr txBox="1">
            <a:spLocks/>
          </p:cNvSpPr>
          <p:nvPr/>
        </p:nvSpPr>
        <p:spPr>
          <a:xfrm>
            <a:off x="708124" y="665018"/>
            <a:ext cx="3224393" cy="102704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MALARIA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D787BA-4034-A61B-E7D6-228D106164C3}"/>
              </a:ext>
            </a:extLst>
          </p:cNvPr>
          <p:cNvGrpSpPr/>
          <p:nvPr/>
        </p:nvGrpSpPr>
        <p:grpSpPr>
          <a:xfrm>
            <a:off x="6028706" y="1588225"/>
            <a:ext cx="6163294" cy="4876370"/>
            <a:chOff x="2202793" y="1099265"/>
            <a:chExt cx="9444972" cy="6373059"/>
          </a:xfrm>
        </p:grpSpPr>
        <p:sp>
          <p:nvSpPr>
            <p:cNvPr id="3" name="Freeform 441">
              <a:extLst>
                <a:ext uri="{FF2B5EF4-FFF2-40B4-BE49-F238E27FC236}">
                  <a16:creationId xmlns:a16="http://schemas.microsoft.com/office/drawing/2014/main" id="{5A844612-6CA9-980D-3EE9-513C5559E72B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gray">
            <a:xfrm>
              <a:off x="5793382" y="3537680"/>
              <a:ext cx="750899" cy="547558"/>
            </a:xfrm>
            <a:custGeom>
              <a:avLst/>
              <a:gdLst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046 w 10000"/>
                <a:gd name="connsiteY14" fmla="*/ 672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385 w 10000"/>
                <a:gd name="connsiteY13" fmla="*/ 6638 h 10000"/>
                <a:gd name="connsiteX14" fmla="*/ 2046 w 10000"/>
                <a:gd name="connsiteY14" fmla="*/ 672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2589 w 10000"/>
                <a:gd name="connsiteY12" fmla="*/ 6973 h 10000"/>
                <a:gd name="connsiteX13" fmla="*/ 2385 w 10000"/>
                <a:gd name="connsiteY13" fmla="*/ 6638 h 10000"/>
                <a:gd name="connsiteX14" fmla="*/ 2046 w 10000"/>
                <a:gd name="connsiteY14" fmla="*/ 672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165 w 9880"/>
                <a:gd name="connsiteY0" fmla="*/ 1897 h 10000"/>
                <a:gd name="connsiteX1" fmla="*/ 1165 w 9880"/>
                <a:gd name="connsiteY1" fmla="*/ 2412 h 10000"/>
                <a:gd name="connsiteX2" fmla="*/ 1165 w 9880"/>
                <a:gd name="connsiteY2" fmla="*/ 2894 h 10000"/>
                <a:gd name="connsiteX3" fmla="*/ 1165 w 9880"/>
                <a:gd name="connsiteY3" fmla="*/ 3376 h 10000"/>
                <a:gd name="connsiteX4" fmla="*/ 1165 w 9880"/>
                <a:gd name="connsiteY4" fmla="*/ 3826 h 10000"/>
                <a:gd name="connsiteX5" fmla="*/ 523 w 9880"/>
                <a:gd name="connsiteY5" fmla="*/ 3923 h 10000"/>
                <a:gd name="connsiteX6" fmla="*/ 402 w 9880"/>
                <a:gd name="connsiteY6" fmla="*/ 4180 h 10000"/>
                <a:gd name="connsiteX7" fmla="*/ 121 w 9880"/>
                <a:gd name="connsiteY7" fmla="*/ 4502 h 10000"/>
                <a:gd name="connsiteX8" fmla="*/ 121 w 9880"/>
                <a:gd name="connsiteY8" fmla="*/ 4759 h 10000"/>
                <a:gd name="connsiteX9" fmla="*/ 0 w 9880"/>
                <a:gd name="connsiteY9" fmla="*/ 4823 h 10000"/>
                <a:gd name="connsiteX10" fmla="*/ 0 w 9880"/>
                <a:gd name="connsiteY10" fmla="*/ 5048 h 10000"/>
                <a:gd name="connsiteX11" fmla="*/ 2931 w 9880"/>
                <a:gd name="connsiteY11" fmla="*/ 7195 h 10000"/>
                <a:gd name="connsiteX12" fmla="*/ 2469 w 9880"/>
                <a:gd name="connsiteY12" fmla="*/ 6973 h 10000"/>
                <a:gd name="connsiteX13" fmla="*/ 2265 w 9880"/>
                <a:gd name="connsiteY13" fmla="*/ 6638 h 10000"/>
                <a:gd name="connsiteX14" fmla="*/ 1926 w 9880"/>
                <a:gd name="connsiteY14" fmla="*/ 6729 h 10000"/>
                <a:gd name="connsiteX15" fmla="*/ 1834 w 9880"/>
                <a:gd name="connsiteY15" fmla="*/ 6927 h 10000"/>
                <a:gd name="connsiteX16" fmla="*/ 1472 w 9880"/>
                <a:gd name="connsiteY16" fmla="*/ 7011 h 10000"/>
                <a:gd name="connsiteX17" fmla="*/ 1236 w 9880"/>
                <a:gd name="connsiteY17" fmla="*/ 7004 h 10000"/>
                <a:gd name="connsiteX18" fmla="*/ 1108 w 9880"/>
                <a:gd name="connsiteY18" fmla="*/ 7161 h 10000"/>
                <a:gd name="connsiteX19" fmla="*/ 884 w 9880"/>
                <a:gd name="connsiteY19" fmla="*/ 6913 h 10000"/>
                <a:gd name="connsiteX20" fmla="*/ 844 w 9880"/>
                <a:gd name="connsiteY20" fmla="*/ 7363 h 10000"/>
                <a:gd name="connsiteX21" fmla="*/ 924 w 9880"/>
                <a:gd name="connsiteY21" fmla="*/ 7428 h 10000"/>
                <a:gd name="connsiteX22" fmla="*/ 1245 w 9880"/>
                <a:gd name="connsiteY22" fmla="*/ 7460 h 10000"/>
                <a:gd name="connsiteX23" fmla="*/ 1286 w 9880"/>
                <a:gd name="connsiteY23" fmla="*/ 7588 h 10000"/>
                <a:gd name="connsiteX24" fmla="*/ 1647 w 9880"/>
                <a:gd name="connsiteY24" fmla="*/ 7621 h 10000"/>
                <a:gd name="connsiteX25" fmla="*/ 1848 w 9880"/>
                <a:gd name="connsiteY25" fmla="*/ 7749 h 10000"/>
                <a:gd name="connsiteX26" fmla="*/ 1888 w 9880"/>
                <a:gd name="connsiteY26" fmla="*/ 7974 h 10000"/>
                <a:gd name="connsiteX27" fmla="*/ 2531 w 9880"/>
                <a:gd name="connsiteY27" fmla="*/ 8360 h 10000"/>
                <a:gd name="connsiteX28" fmla="*/ 2691 w 9880"/>
                <a:gd name="connsiteY28" fmla="*/ 8746 h 10000"/>
                <a:gd name="connsiteX29" fmla="*/ 3133 w 9880"/>
                <a:gd name="connsiteY29" fmla="*/ 8939 h 10000"/>
                <a:gd name="connsiteX30" fmla="*/ 3294 w 9880"/>
                <a:gd name="connsiteY30" fmla="*/ 9196 h 10000"/>
                <a:gd name="connsiteX31" fmla="*/ 3615 w 9880"/>
                <a:gd name="connsiteY31" fmla="*/ 9518 h 10000"/>
                <a:gd name="connsiteX32" fmla="*/ 3856 w 9880"/>
                <a:gd name="connsiteY32" fmla="*/ 9614 h 10000"/>
                <a:gd name="connsiteX33" fmla="*/ 4017 w 9880"/>
                <a:gd name="connsiteY33" fmla="*/ 9518 h 10000"/>
                <a:gd name="connsiteX34" fmla="*/ 4418 w 9880"/>
                <a:gd name="connsiteY34" fmla="*/ 9550 h 10000"/>
                <a:gd name="connsiteX35" fmla="*/ 4579 w 9880"/>
                <a:gd name="connsiteY35" fmla="*/ 9486 h 10000"/>
                <a:gd name="connsiteX36" fmla="*/ 5302 w 9880"/>
                <a:gd name="connsiteY36" fmla="*/ 9968 h 10000"/>
                <a:gd name="connsiteX37" fmla="*/ 5342 w 9880"/>
                <a:gd name="connsiteY37" fmla="*/ 9968 h 10000"/>
                <a:gd name="connsiteX38" fmla="*/ 5422 w 9880"/>
                <a:gd name="connsiteY38" fmla="*/ 9904 h 10000"/>
                <a:gd name="connsiteX39" fmla="*/ 5944 w 9880"/>
                <a:gd name="connsiteY39" fmla="*/ 9904 h 10000"/>
                <a:gd name="connsiteX40" fmla="*/ 6025 w 9880"/>
                <a:gd name="connsiteY40" fmla="*/ 10000 h 10000"/>
                <a:gd name="connsiteX41" fmla="*/ 6466 w 9880"/>
                <a:gd name="connsiteY41" fmla="*/ 9871 h 10000"/>
                <a:gd name="connsiteX42" fmla="*/ 6868 w 9880"/>
                <a:gd name="connsiteY42" fmla="*/ 9871 h 10000"/>
                <a:gd name="connsiteX43" fmla="*/ 7149 w 9880"/>
                <a:gd name="connsiteY43" fmla="*/ 9743 h 10000"/>
                <a:gd name="connsiteX44" fmla="*/ 7470 w 9880"/>
                <a:gd name="connsiteY44" fmla="*/ 9486 h 10000"/>
                <a:gd name="connsiteX45" fmla="*/ 8314 w 9880"/>
                <a:gd name="connsiteY45" fmla="*/ 9486 h 10000"/>
                <a:gd name="connsiteX46" fmla="*/ 8314 w 9880"/>
                <a:gd name="connsiteY46" fmla="*/ 9132 h 10000"/>
                <a:gd name="connsiteX47" fmla="*/ 7872 w 9880"/>
                <a:gd name="connsiteY47" fmla="*/ 8971 h 10000"/>
                <a:gd name="connsiteX48" fmla="*/ 7631 w 9880"/>
                <a:gd name="connsiteY48" fmla="*/ 8457 h 10000"/>
                <a:gd name="connsiteX49" fmla="*/ 7310 w 9880"/>
                <a:gd name="connsiteY49" fmla="*/ 8264 h 10000"/>
                <a:gd name="connsiteX50" fmla="*/ 7109 w 9880"/>
                <a:gd name="connsiteY50" fmla="*/ 8006 h 10000"/>
                <a:gd name="connsiteX51" fmla="*/ 6587 w 9880"/>
                <a:gd name="connsiteY51" fmla="*/ 7814 h 10000"/>
                <a:gd name="connsiteX52" fmla="*/ 6707 w 9880"/>
                <a:gd name="connsiteY52" fmla="*/ 7749 h 10000"/>
                <a:gd name="connsiteX53" fmla="*/ 6707 w 9880"/>
                <a:gd name="connsiteY53" fmla="*/ 7588 h 10000"/>
                <a:gd name="connsiteX54" fmla="*/ 7069 w 9880"/>
                <a:gd name="connsiteY54" fmla="*/ 7588 h 10000"/>
                <a:gd name="connsiteX55" fmla="*/ 7270 w 9880"/>
                <a:gd name="connsiteY55" fmla="*/ 7460 h 10000"/>
                <a:gd name="connsiteX56" fmla="*/ 7310 w 9880"/>
                <a:gd name="connsiteY56" fmla="*/ 6527 h 10000"/>
                <a:gd name="connsiteX57" fmla="*/ 7350 w 9880"/>
                <a:gd name="connsiteY57" fmla="*/ 6559 h 10000"/>
                <a:gd name="connsiteX58" fmla="*/ 7470 w 9880"/>
                <a:gd name="connsiteY58" fmla="*/ 6367 h 10000"/>
                <a:gd name="connsiteX59" fmla="*/ 7711 w 9880"/>
                <a:gd name="connsiteY59" fmla="*/ 6270 h 10000"/>
                <a:gd name="connsiteX60" fmla="*/ 7832 w 9880"/>
                <a:gd name="connsiteY60" fmla="*/ 5916 h 10000"/>
                <a:gd name="connsiteX61" fmla="*/ 8193 w 9880"/>
                <a:gd name="connsiteY61" fmla="*/ 5498 h 10000"/>
                <a:gd name="connsiteX62" fmla="*/ 8474 w 9880"/>
                <a:gd name="connsiteY62" fmla="*/ 5305 h 10000"/>
                <a:gd name="connsiteX63" fmla="*/ 8675 w 9880"/>
                <a:gd name="connsiteY63" fmla="*/ 4759 h 10000"/>
                <a:gd name="connsiteX64" fmla="*/ 8675 w 9880"/>
                <a:gd name="connsiteY64" fmla="*/ 4630 h 10000"/>
                <a:gd name="connsiteX65" fmla="*/ 8635 w 9880"/>
                <a:gd name="connsiteY65" fmla="*/ 4309 h 10000"/>
                <a:gd name="connsiteX66" fmla="*/ 9037 w 9880"/>
                <a:gd name="connsiteY66" fmla="*/ 3151 h 10000"/>
                <a:gd name="connsiteX67" fmla="*/ 9157 w 9880"/>
                <a:gd name="connsiteY67" fmla="*/ 3151 h 10000"/>
                <a:gd name="connsiteX68" fmla="*/ 9318 w 9880"/>
                <a:gd name="connsiteY68" fmla="*/ 3055 h 10000"/>
                <a:gd name="connsiteX69" fmla="*/ 9800 w 9880"/>
                <a:gd name="connsiteY69" fmla="*/ 2894 h 10000"/>
                <a:gd name="connsiteX70" fmla="*/ 9880 w 9880"/>
                <a:gd name="connsiteY70" fmla="*/ 2637 h 10000"/>
                <a:gd name="connsiteX71" fmla="*/ 9840 w 9880"/>
                <a:gd name="connsiteY71" fmla="*/ 2572 h 10000"/>
                <a:gd name="connsiteX72" fmla="*/ 9679 w 9880"/>
                <a:gd name="connsiteY72" fmla="*/ 2572 h 10000"/>
                <a:gd name="connsiteX73" fmla="*/ 9559 w 9880"/>
                <a:gd name="connsiteY73" fmla="*/ 2412 h 10000"/>
                <a:gd name="connsiteX74" fmla="*/ 9318 w 9880"/>
                <a:gd name="connsiteY74" fmla="*/ 2347 h 10000"/>
                <a:gd name="connsiteX75" fmla="*/ 9197 w 9880"/>
                <a:gd name="connsiteY75" fmla="*/ 2219 h 10000"/>
                <a:gd name="connsiteX76" fmla="*/ 9117 w 9880"/>
                <a:gd name="connsiteY76" fmla="*/ 1736 h 10000"/>
                <a:gd name="connsiteX77" fmla="*/ 9117 w 9880"/>
                <a:gd name="connsiteY77" fmla="*/ 1061 h 10000"/>
                <a:gd name="connsiteX78" fmla="*/ 8916 w 9880"/>
                <a:gd name="connsiteY78" fmla="*/ 836 h 10000"/>
                <a:gd name="connsiteX79" fmla="*/ 8876 w 9880"/>
                <a:gd name="connsiteY79" fmla="*/ 611 h 10000"/>
                <a:gd name="connsiteX80" fmla="*/ 8555 w 9880"/>
                <a:gd name="connsiteY80" fmla="*/ 289 h 10000"/>
                <a:gd name="connsiteX81" fmla="*/ 8274 w 9880"/>
                <a:gd name="connsiteY81" fmla="*/ 161 h 10000"/>
                <a:gd name="connsiteX82" fmla="*/ 8113 w 9880"/>
                <a:gd name="connsiteY82" fmla="*/ 0 h 10000"/>
                <a:gd name="connsiteX83" fmla="*/ 7872 w 9880"/>
                <a:gd name="connsiteY83" fmla="*/ 161 h 10000"/>
                <a:gd name="connsiteX84" fmla="*/ 7711 w 9880"/>
                <a:gd name="connsiteY84" fmla="*/ 129 h 10000"/>
                <a:gd name="connsiteX85" fmla="*/ 7591 w 9880"/>
                <a:gd name="connsiteY85" fmla="*/ 418 h 10000"/>
                <a:gd name="connsiteX86" fmla="*/ 7270 w 9880"/>
                <a:gd name="connsiteY86" fmla="*/ 482 h 10000"/>
                <a:gd name="connsiteX87" fmla="*/ 7189 w 9880"/>
                <a:gd name="connsiteY87" fmla="*/ 707 h 10000"/>
                <a:gd name="connsiteX88" fmla="*/ 6908 w 9880"/>
                <a:gd name="connsiteY88" fmla="*/ 707 h 10000"/>
                <a:gd name="connsiteX89" fmla="*/ 6667 w 9880"/>
                <a:gd name="connsiteY89" fmla="*/ 611 h 10000"/>
                <a:gd name="connsiteX90" fmla="*/ 6145 w 9880"/>
                <a:gd name="connsiteY90" fmla="*/ 611 h 10000"/>
                <a:gd name="connsiteX91" fmla="*/ 5623 w 9880"/>
                <a:gd name="connsiteY91" fmla="*/ 611 h 10000"/>
                <a:gd name="connsiteX92" fmla="*/ 5663 w 9880"/>
                <a:gd name="connsiteY92" fmla="*/ 482 h 10000"/>
                <a:gd name="connsiteX93" fmla="*/ 5583 w 9880"/>
                <a:gd name="connsiteY93" fmla="*/ 482 h 10000"/>
                <a:gd name="connsiteX94" fmla="*/ 5543 w 9880"/>
                <a:gd name="connsiteY94" fmla="*/ 611 h 10000"/>
                <a:gd name="connsiteX95" fmla="*/ 5061 w 9880"/>
                <a:gd name="connsiteY95" fmla="*/ 611 h 10000"/>
                <a:gd name="connsiteX96" fmla="*/ 4579 w 9880"/>
                <a:gd name="connsiteY96" fmla="*/ 611 h 10000"/>
                <a:gd name="connsiteX97" fmla="*/ 4097 w 9880"/>
                <a:gd name="connsiteY97" fmla="*/ 611 h 10000"/>
                <a:gd name="connsiteX98" fmla="*/ 3615 w 9880"/>
                <a:gd name="connsiteY98" fmla="*/ 611 h 10000"/>
                <a:gd name="connsiteX99" fmla="*/ 3173 w 9880"/>
                <a:gd name="connsiteY99" fmla="*/ 611 h 10000"/>
                <a:gd name="connsiteX100" fmla="*/ 2691 w 9880"/>
                <a:gd name="connsiteY100" fmla="*/ 611 h 10000"/>
                <a:gd name="connsiteX101" fmla="*/ 2249 w 9880"/>
                <a:gd name="connsiteY101" fmla="*/ 611 h 10000"/>
                <a:gd name="connsiteX102" fmla="*/ 1768 w 9880"/>
                <a:gd name="connsiteY102" fmla="*/ 611 h 10000"/>
                <a:gd name="connsiteX103" fmla="*/ 1768 w 9880"/>
                <a:gd name="connsiteY103" fmla="*/ 1061 h 10000"/>
                <a:gd name="connsiteX104" fmla="*/ 1768 w 9880"/>
                <a:gd name="connsiteY104" fmla="*/ 1640 h 10000"/>
                <a:gd name="connsiteX105" fmla="*/ 1165 w 9880"/>
                <a:gd name="connsiteY105" fmla="*/ 1640 h 10000"/>
                <a:gd name="connsiteX106" fmla="*/ 1165 w 9880"/>
                <a:gd name="connsiteY106" fmla="*/ 1897 h 10000"/>
                <a:gd name="connsiteX0" fmla="*/ 1179 w 10000"/>
                <a:gd name="connsiteY0" fmla="*/ 1897 h 10000"/>
                <a:gd name="connsiteX1" fmla="*/ 1179 w 10000"/>
                <a:gd name="connsiteY1" fmla="*/ 2412 h 10000"/>
                <a:gd name="connsiteX2" fmla="*/ 1179 w 10000"/>
                <a:gd name="connsiteY2" fmla="*/ 2894 h 10000"/>
                <a:gd name="connsiteX3" fmla="*/ 1179 w 10000"/>
                <a:gd name="connsiteY3" fmla="*/ 3376 h 10000"/>
                <a:gd name="connsiteX4" fmla="*/ 1179 w 10000"/>
                <a:gd name="connsiteY4" fmla="*/ 3826 h 10000"/>
                <a:gd name="connsiteX5" fmla="*/ 529 w 10000"/>
                <a:gd name="connsiteY5" fmla="*/ 3923 h 10000"/>
                <a:gd name="connsiteX6" fmla="*/ 407 w 10000"/>
                <a:gd name="connsiteY6" fmla="*/ 4180 h 10000"/>
                <a:gd name="connsiteX7" fmla="*/ 122 w 10000"/>
                <a:gd name="connsiteY7" fmla="*/ 4502 h 10000"/>
                <a:gd name="connsiteX8" fmla="*/ 122 w 10000"/>
                <a:gd name="connsiteY8" fmla="*/ 4759 h 10000"/>
                <a:gd name="connsiteX9" fmla="*/ 0 w 10000"/>
                <a:gd name="connsiteY9" fmla="*/ 4823 h 10000"/>
                <a:gd name="connsiteX10" fmla="*/ 3155 w 10000"/>
                <a:gd name="connsiteY10" fmla="*/ 7095 h 10000"/>
                <a:gd name="connsiteX11" fmla="*/ 2967 w 10000"/>
                <a:gd name="connsiteY11" fmla="*/ 7195 h 10000"/>
                <a:gd name="connsiteX12" fmla="*/ 2499 w 10000"/>
                <a:gd name="connsiteY12" fmla="*/ 6973 h 10000"/>
                <a:gd name="connsiteX13" fmla="*/ 2293 w 10000"/>
                <a:gd name="connsiteY13" fmla="*/ 6638 h 10000"/>
                <a:gd name="connsiteX14" fmla="*/ 1949 w 10000"/>
                <a:gd name="connsiteY14" fmla="*/ 6729 h 10000"/>
                <a:gd name="connsiteX15" fmla="*/ 1856 w 10000"/>
                <a:gd name="connsiteY15" fmla="*/ 6927 h 10000"/>
                <a:gd name="connsiteX16" fmla="*/ 1490 w 10000"/>
                <a:gd name="connsiteY16" fmla="*/ 7011 h 10000"/>
                <a:gd name="connsiteX17" fmla="*/ 1251 w 10000"/>
                <a:gd name="connsiteY17" fmla="*/ 7004 h 10000"/>
                <a:gd name="connsiteX18" fmla="*/ 1121 w 10000"/>
                <a:gd name="connsiteY18" fmla="*/ 7161 h 10000"/>
                <a:gd name="connsiteX19" fmla="*/ 895 w 10000"/>
                <a:gd name="connsiteY19" fmla="*/ 6913 h 10000"/>
                <a:gd name="connsiteX20" fmla="*/ 854 w 10000"/>
                <a:gd name="connsiteY20" fmla="*/ 7363 h 10000"/>
                <a:gd name="connsiteX21" fmla="*/ 935 w 10000"/>
                <a:gd name="connsiteY21" fmla="*/ 7428 h 10000"/>
                <a:gd name="connsiteX22" fmla="*/ 1260 w 10000"/>
                <a:gd name="connsiteY22" fmla="*/ 7460 h 10000"/>
                <a:gd name="connsiteX23" fmla="*/ 1302 w 10000"/>
                <a:gd name="connsiteY23" fmla="*/ 7588 h 10000"/>
                <a:gd name="connsiteX24" fmla="*/ 1667 w 10000"/>
                <a:gd name="connsiteY24" fmla="*/ 7621 h 10000"/>
                <a:gd name="connsiteX25" fmla="*/ 1870 w 10000"/>
                <a:gd name="connsiteY25" fmla="*/ 7749 h 10000"/>
                <a:gd name="connsiteX26" fmla="*/ 1911 w 10000"/>
                <a:gd name="connsiteY26" fmla="*/ 7974 h 10000"/>
                <a:gd name="connsiteX27" fmla="*/ 2562 w 10000"/>
                <a:gd name="connsiteY27" fmla="*/ 8360 h 10000"/>
                <a:gd name="connsiteX28" fmla="*/ 2724 w 10000"/>
                <a:gd name="connsiteY28" fmla="*/ 8746 h 10000"/>
                <a:gd name="connsiteX29" fmla="*/ 3171 w 10000"/>
                <a:gd name="connsiteY29" fmla="*/ 8939 h 10000"/>
                <a:gd name="connsiteX30" fmla="*/ 3334 w 10000"/>
                <a:gd name="connsiteY30" fmla="*/ 9196 h 10000"/>
                <a:gd name="connsiteX31" fmla="*/ 3659 w 10000"/>
                <a:gd name="connsiteY31" fmla="*/ 9518 h 10000"/>
                <a:gd name="connsiteX32" fmla="*/ 3903 w 10000"/>
                <a:gd name="connsiteY32" fmla="*/ 9614 h 10000"/>
                <a:gd name="connsiteX33" fmla="*/ 4066 w 10000"/>
                <a:gd name="connsiteY33" fmla="*/ 9518 h 10000"/>
                <a:gd name="connsiteX34" fmla="*/ 4472 w 10000"/>
                <a:gd name="connsiteY34" fmla="*/ 9550 h 10000"/>
                <a:gd name="connsiteX35" fmla="*/ 4635 w 10000"/>
                <a:gd name="connsiteY35" fmla="*/ 9486 h 10000"/>
                <a:gd name="connsiteX36" fmla="*/ 5366 w 10000"/>
                <a:gd name="connsiteY36" fmla="*/ 9968 h 10000"/>
                <a:gd name="connsiteX37" fmla="*/ 5407 w 10000"/>
                <a:gd name="connsiteY37" fmla="*/ 9968 h 10000"/>
                <a:gd name="connsiteX38" fmla="*/ 5488 w 10000"/>
                <a:gd name="connsiteY38" fmla="*/ 9904 h 10000"/>
                <a:gd name="connsiteX39" fmla="*/ 6016 w 10000"/>
                <a:gd name="connsiteY39" fmla="*/ 9904 h 10000"/>
                <a:gd name="connsiteX40" fmla="*/ 6098 w 10000"/>
                <a:gd name="connsiteY40" fmla="*/ 10000 h 10000"/>
                <a:gd name="connsiteX41" fmla="*/ 6545 w 10000"/>
                <a:gd name="connsiteY41" fmla="*/ 9871 h 10000"/>
                <a:gd name="connsiteX42" fmla="*/ 6951 w 10000"/>
                <a:gd name="connsiteY42" fmla="*/ 9871 h 10000"/>
                <a:gd name="connsiteX43" fmla="*/ 7236 w 10000"/>
                <a:gd name="connsiteY43" fmla="*/ 9743 h 10000"/>
                <a:gd name="connsiteX44" fmla="*/ 7561 w 10000"/>
                <a:gd name="connsiteY44" fmla="*/ 9486 h 10000"/>
                <a:gd name="connsiteX45" fmla="*/ 8415 w 10000"/>
                <a:gd name="connsiteY45" fmla="*/ 9486 h 10000"/>
                <a:gd name="connsiteX46" fmla="*/ 8415 w 10000"/>
                <a:gd name="connsiteY46" fmla="*/ 9132 h 10000"/>
                <a:gd name="connsiteX47" fmla="*/ 7968 w 10000"/>
                <a:gd name="connsiteY47" fmla="*/ 8971 h 10000"/>
                <a:gd name="connsiteX48" fmla="*/ 7724 w 10000"/>
                <a:gd name="connsiteY48" fmla="*/ 8457 h 10000"/>
                <a:gd name="connsiteX49" fmla="*/ 7399 w 10000"/>
                <a:gd name="connsiteY49" fmla="*/ 8264 h 10000"/>
                <a:gd name="connsiteX50" fmla="*/ 7195 w 10000"/>
                <a:gd name="connsiteY50" fmla="*/ 8006 h 10000"/>
                <a:gd name="connsiteX51" fmla="*/ 6667 w 10000"/>
                <a:gd name="connsiteY51" fmla="*/ 7814 h 10000"/>
                <a:gd name="connsiteX52" fmla="*/ 6788 w 10000"/>
                <a:gd name="connsiteY52" fmla="*/ 7749 h 10000"/>
                <a:gd name="connsiteX53" fmla="*/ 6788 w 10000"/>
                <a:gd name="connsiteY53" fmla="*/ 7588 h 10000"/>
                <a:gd name="connsiteX54" fmla="*/ 7155 w 10000"/>
                <a:gd name="connsiteY54" fmla="*/ 7588 h 10000"/>
                <a:gd name="connsiteX55" fmla="*/ 7358 w 10000"/>
                <a:gd name="connsiteY55" fmla="*/ 7460 h 10000"/>
                <a:gd name="connsiteX56" fmla="*/ 7399 w 10000"/>
                <a:gd name="connsiteY56" fmla="*/ 6527 h 10000"/>
                <a:gd name="connsiteX57" fmla="*/ 7439 w 10000"/>
                <a:gd name="connsiteY57" fmla="*/ 6559 h 10000"/>
                <a:gd name="connsiteX58" fmla="*/ 7561 w 10000"/>
                <a:gd name="connsiteY58" fmla="*/ 6367 h 10000"/>
                <a:gd name="connsiteX59" fmla="*/ 7805 w 10000"/>
                <a:gd name="connsiteY59" fmla="*/ 6270 h 10000"/>
                <a:gd name="connsiteX60" fmla="*/ 7927 w 10000"/>
                <a:gd name="connsiteY60" fmla="*/ 5916 h 10000"/>
                <a:gd name="connsiteX61" fmla="*/ 8293 w 10000"/>
                <a:gd name="connsiteY61" fmla="*/ 5498 h 10000"/>
                <a:gd name="connsiteX62" fmla="*/ 8577 w 10000"/>
                <a:gd name="connsiteY62" fmla="*/ 5305 h 10000"/>
                <a:gd name="connsiteX63" fmla="*/ 8780 w 10000"/>
                <a:gd name="connsiteY63" fmla="*/ 4759 h 10000"/>
                <a:gd name="connsiteX64" fmla="*/ 8780 w 10000"/>
                <a:gd name="connsiteY64" fmla="*/ 4630 h 10000"/>
                <a:gd name="connsiteX65" fmla="*/ 8740 w 10000"/>
                <a:gd name="connsiteY65" fmla="*/ 4309 h 10000"/>
                <a:gd name="connsiteX66" fmla="*/ 9147 w 10000"/>
                <a:gd name="connsiteY66" fmla="*/ 3151 h 10000"/>
                <a:gd name="connsiteX67" fmla="*/ 9268 w 10000"/>
                <a:gd name="connsiteY67" fmla="*/ 3151 h 10000"/>
                <a:gd name="connsiteX68" fmla="*/ 9431 w 10000"/>
                <a:gd name="connsiteY68" fmla="*/ 3055 h 10000"/>
                <a:gd name="connsiteX69" fmla="*/ 9919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7 w 10000"/>
                <a:gd name="connsiteY72" fmla="*/ 2572 h 10000"/>
                <a:gd name="connsiteX73" fmla="*/ 9675 w 10000"/>
                <a:gd name="connsiteY73" fmla="*/ 2412 h 10000"/>
                <a:gd name="connsiteX74" fmla="*/ 9431 w 10000"/>
                <a:gd name="connsiteY74" fmla="*/ 2347 h 10000"/>
                <a:gd name="connsiteX75" fmla="*/ 9309 w 10000"/>
                <a:gd name="connsiteY75" fmla="*/ 2219 h 10000"/>
                <a:gd name="connsiteX76" fmla="*/ 9228 w 10000"/>
                <a:gd name="connsiteY76" fmla="*/ 1736 h 10000"/>
                <a:gd name="connsiteX77" fmla="*/ 9228 w 10000"/>
                <a:gd name="connsiteY77" fmla="*/ 1061 h 10000"/>
                <a:gd name="connsiteX78" fmla="*/ 9024 w 10000"/>
                <a:gd name="connsiteY78" fmla="*/ 836 h 10000"/>
                <a:gd name="connsiteX79" fmla="*/ 8984 w 10000"/>
                <a:gd name="connsiteY79" fmla="*/ 611 h 10000"/>
                <a:gd name="connsiteX80" fmla="*/ 8659 w 10000"/>
                <a:gd name="connsiteY80" fmla="*/ 289 h 10000"/>
                <a:gd name="connsiteX81" fmla="*/ 8374 w 10000"/>
                <a:gd name="connsiteY81" fmla="*/ 161 h 10000"/>
                <a:gd name="connsiteX82" fmla="*/ 8212 w 10000"/>
                <a:gd name="connsiteY82" fmla="*/ 0 h 10000"/>
                <a:gd name="connsiteX83" fmla="*/ 7968 w 10000"/>
                <a:gd name="connsiteY83" fmla="*/ 161 h 10000"/>
                <a:gd name="connsiteX84" fmla="*/ 7805 w 10000"/>
                <a:gd name="connsiteY84" fmla="*/ 129 h 10000"/>
                <a:gd name="connsiteX85" fmla="*/ 7683 w 10000"/>
                <a:gd name="connsiteY85" fmla="*/ 418 h 10000"/>
                <a:gd name="connsiteX86" fmla="*/ 7358 w 10000"/>
                <a:gd name="connsiteY86" fmla="*/ 482 h 10000"/>
                <a:gd name="connsiteX87" fmla="*/ 7276 w 10000"/>
                <a:gd name="connsiteY87" fmla="*/ 707 h 10000"/>
                <a:gd name="connsiteX88" fmla="*/ 6992 w 10000"/>
                <a:gd name="connsiteY88" fmla="*/ 707 h 10000"/>
                <a:gd name="connsiteX89" fmla="*/ 6748 w 10000"/>
                <a:gd name="connsiteY89" fmla="*/ 611 h 10000"/>
                <a:gd name="connsiteX90" fmla="*/ 6220 w 10000"/>
                <a:gd name="connsiteY90" fmla="*/ 611 h 10000"/>
                <a:gd name="connsiteX91" fmla="*/ 5691 w 10000"/>
                <a:gd name="connsiteY91" fmla="*/ 611 h 10000"/>
                <a:gd name="connsiteX92" fmla="*/ 5732 w 10000"/>
                <a:gd name="connsiteY92" fmla="*/ 482 h 10000"/>
                <a:gd name="connsiteX93" fmla="*/ 5651 w 10000"/>
                <a:gd name="connsiteY93" fmla="*/ 482 h 10000"/>
                <a:gd name="connsiteX94" fmla="*/ 5610 w 10000"/>
                <a:gd name="connsiteY94" fmla="*/ 611 h 10000"/>
                <a:gd name="connsiteX95" fmla="*/ 5122 w 10000"/>
                <a:gd name="connsiteY95" fmla="*/ 611 h 10000"/>
                <a:gd name="connsiteX96" fmla="*/ 4635 w 10000"/>
                <a:gd name="connsiteY96" fmla="*/ 611 h 10000"/>
                <a:gd name="connsiteX97" fmla="*/ 4147 w 10000"/>
                <a:gd name="connsiteY97" fmla="*/ 611 h 10000"/>
                <a:gd name="connsiteX98" fmla="*/ 3659 w 10000"/>
                <a:gd name="connsiteY98" fmla="*/ 611 h 10000"/>
                <a:gd name="connsiteX99" fmla="*/ 3212 w 10000"/>
                <a:gd name="connsiteY99" fmla="*/ 611 h 10000"/>
                <a:gd name="connsiteX100" fmla="*/ 2724 w 10000"/>
                <a:gd name="connsiteY100" fmla="*/ 611 h 10000"/>
                <a:gd name="connsiteX101" fmla="*/ 2276 w 10000"/>
                <a:gd name="connsiteY101" fmla="*/ 611 h 10000"/>
                <a:gd name="connsiteX102" fmla="*/ 1789 w 10000"/>
                <a:gd name="connsiteY102" fmla="*/ 611 h 10000"/>
                <a:gd name="connsiteX103" fmla="*/ 1789 w 10000"/>
                <a:gd name="connsiteY103" fmla="*/ 1061 h 10000"/>
                <a:gd name="connsiteX104" fmla="*/ 1789 w 10000"/>
                <a:gd name="connsiteY104" fmla="*/ 1640 h 10000"/>
                <a:gd name="connsiteX105" fmla="*/ 1179 w 10000"/>
                <a:gd name="connsiteY105" fmla="*/ 1640 h 10000"/>
                <a:gd name="connsiteX106" fmla="*/ 1179 w 10000"/>
                <a:gd name="connsiteY106" fmla="*/ 1897 h 10000"/>
                <a:gd name="connsiteX0" fmla="*/ 1098 w 9919"/>
                <a:gd name="connsiteY0" fmla="*/ 1897 h 10000"/>
                <a:gd name="connsiteX1" fmla="*/ 1098 w 9919"/>
                <a:gd name="connsiteY1" fmla="*/ 2412 h 10000"/>
                <a:gd name="connsiteX2" fmla="*/ 1098 w 9919"/>
                <a:gd name="connsiteY2" fmla="*/ 2894 h 10000"/>
                <a:gd name="connsiteX3" fmla="*/ 1098 w 9919"/>
                <a:gd name="connsiteY3" fmla="*/ 3376 h 10000"/>
                <a:gd name="connsiteX4" fmla="*/ 1098 w 9919"/>
                <a:gd name="connsiteY4" fmla="*/ 3826 h 10000"/>
                <a:gd name="connsiteX5" fmla="*/ 448 w 9919"/>
                <a:gd name="connsiteY5" fmla="*/ 3923 h 10000"/>
                <a:gd name="connsiteX6" fmla="*/ 326 w 9919"/>
                <a:gd name="connsiteY6" fmla="*/ 4180 h 10000"/>
                <a:gd name="connsiteX7" fmla="*/ 41 w 9919"/>
                <a:gd name="connsiteY7" fmla="*/ 4502 h 10000"/>
                <a:gd name="connsiteX8" fmla="*/ 41 w 9919"/>
                <a:gd name="connsiteY8" fmla="*/ 4759 h 10000"/>
                <a:gd name="connsiteX9" fmla="*/ 3775 w 9919"/>
                <a:gd name="connsiteY9" fmla="*/ 7279 h 10000"/>
                <a:gd name="connsiteX10" fmla="*/ 3074 w 9919"/>
                <a:gd name="connsiteY10" fmla="*/ 7095 h 10000"/>
                <a:gd name="connsiteX11" fmla="*/ 2886 w 9919"/>
                <a:gd name="connsiteY11" fmla="*/ 7195 h 10000"/>
                <a:gd name="connsiteX12" fmla="*/ 2418 w 9919"/>
                <a:gd name="connsiteY12" fmla="*/ 6973 h 10000"/>
                <a:gd name="connsiteX13" fmla="*/ 2212 w 9919"/>
                <a:gd name="connsiteY13" fmla="*/ 6638 h 10000"/>
                <a:gd name="connsiteX14" fmla="*/ 1868 w 9919"/>
                <a:gd name="connsiteY14" fmla="*/ 6729 h 10000"/>
                <a:gd name="connsiteX15" fmla="*/ 1775 w 9919"/>
                <a:gd name="connsiteY15" fmla="*/ 6927 h 10000"/>
                <a:gd name="connsiteX16" fmla="*/ 1409 w 9919"/>
                <a:gd name="connsiteY16" fmla="*/ 7011 h 10000"/>
                <a:gd name="connsiteX17" fmla="*/ 1170 w 9919"/>
                <a:gd name="connsiteY17" fmla="*/ 7004 h 10000"/>
                <a:gd name="connsiteX18" fmla="*/ 1040 w 9919"/>
                <a:gd name="connsiteY18" fmla="*/ 7161 h 10000"/>
                <a:gd name="connsiteX19" fmla="*/ 814 w 9919"/>
                <a:gd name="connsiteY19" fmla="*/ 6913 h 10000"/>
                <a:gd name="connsiteX20" fmla="*/ 773 w 9919"/>
                <a:gd name="connsiteY20" fmla="*/ 7363 h 10000"/>
                <a:gd name="connsiteX21" fmla="*/ 854 w 9919"/>
                <a:gd name="connsiteY21" fmla="*/ 7428 h 10000"/>
                <a:gd name="connsiteX22" fmla="*/ 1179 w 9919"/>
                <a:gd name="connsiteY22" fmla="*/ 7460 h 10000"/>
                <a:gd name="connsiteX23" fmla="*/ 1221 w 9919"/>
                <a:gd name="connsiteY23" fmla="*/ 7588 h 10000"/>
                <a:gd name="connsiteX24" fmla="*/ 1586 w 9919"/>
                <a:gd name="connsiteY24" fmla="*/ 7621 h 10000"/>
                <a:gd name="connsiteX25" fmla="*/ 1789 w 9919"/>
                <a:gd name="connsiteY25" fmla="*/ 7749 h 10000"/>
                <a:gd name="connsiteX26" fmla="*/ 1830 w 9919"/>
                <a:gd name="connsiteY26" fmla="*/ 7974 h 10000"/>
                <a:gd name="connsiteX27" fmla="*/ 2481 w 9919"/>
                <a:gd name="connsiteY27" fmla="*/ 8360 h 10000"/>
                <a:gd name="connsiteX28" fmla="*/ 2643 w 9919"/>
                <a:gd name="connsiteY28" fmla="*/ 8746 h 10000"/>
                <a:gd name="connsiteX29" fmla="*/ 3090 w 9919"/>
                <a:gd name="connsiteY29" fmla="*/ 8939 h 10000"/>
                <a:gd name="connsiteX30" fmla="*/ 3253 w 9919"/>
                <a:gd name="connsiteY30" fmla="*/ 9196 h 10000"/>
                <a:gd name="connsiteX31" fmla="*/ 3578 w 9919"/>
                <a:gd name="connsiteY31" fmla="*/ 9518 h 10000"/>
                <a:gd name="connsiteX32" fmla="*/ 3822 w 9919"/>
                <a:gd name="connsiteY32" fmla="*/ 9614 h 10000"/>
                <a:gd name="connsiteX33" fmla="*/ 3985 w 9919"/>
                <a:gd name="connsiteY33" fmla="*/ 9518 h 10000"/>
                <a:gd name="connsiteX34" fmla="*/ 4391 w 9919"/>
                <a:gd name="connsiteY34" fmla="*/ 9550 h 10000"/>
                <a:gd name="connsiteX35" fmla="*/ 4554 w 9919"/>
                <a:gd name="connsiteY35" fmla="*/ 9486 h 10000"/>
                <a:gd name="connsiteX36" fmla="*/ 5285 w 9919"/>
                <a:gd name="connsiteY36" fmla="*/ 9968 h 10000"/>
                <a:gd name="connsiteX37" fmla="*/ 5326 w 9919"/>
                <a:gd name="connsiteY37" fmla="*/ 9968 h 10000"/>
                <a:gd name="connsiteX38" fmla="*/ 5407 w 9919"/>
                <a:gd name="connsiteY38" fmla="*/ 9904 h 10000"/>
                <a:gd name="connsiteX39" fmla="*/ 5935 w 9919"/>
                <a:gd name="connsiteY39" fmla="*/ 9904 h 10000"/>
                <a:gd name="connsiteX40" fmla="*/ 6017 w 9919"/>
                <a:gd name="connsiteY40" fmla="*/ 10000 h 10000"/>
                <a:gd name="connsiteX41" fmla="*/ 6464 w 9919"/>
                <a:gd name="connsiteY41" fmla="*/ 9871 h 10000"/>
                <a:gd name="connsiteX42" fmla="*/ 6870 w 9919"/>
                <a:gd name="connsiteY42" fmla="*/ 9871 h 10000"/>
                <a:gd name="connsiteX43" fmla="*/ 7155 w 9919"/>
                <a:gd name="connsiteY43" fmla="*/ 9743 h 10000"/>
                <a:gd name="connsiteX44" fmla="*/ 7480 w 9919"/>
                <a:gd name="connsiteY44" fmla="*/ 9486 h 10000"/>
                <a:gd name="connsiteX45" fmla="*/ 8334 w 9919"/>
                <a:gd name="connsiteY45" fmla="*/ 9486 h 10000"/>
                <a:gd name="connsiteX46" fmla="*/ 8334 w 9919"/>
                <a:gd name="connsiteY46" fmla="*/ 9132 h 10000"/>
                <a:gd name="connsiteX47" fmla="*/ 7887 w 9919"/>
                <a:gd name="connsiteY47" fmla="*/ 8971 h 10000"/>
                <a:gd name="connsiteX48" fmla="*/ 7643 w 9919"/>
                <a:gd name="connsiteY48" fmla="*/ 8457 h 10000"/>
                <a:gd name="connsiteX49" fmla="*/ 7318 w 9919"/>
                <a:gd name="connsiteY49" fmla="*/ 8264 h 10000"/>
                <a:gd name="connsiteX50" fmla="*/ 7114 w 9919"/>
                <a:gd name="connsiteY50" fmla="*/ 8006 h 10000"/>
                <a:gd name="connsiteX51" fmla="*/ 6586 w 9919"/>
                <a:gd name="connsiteY51" fmla="*/ 7814 h 10000"/>
                <a:gd name="connsiteX52" fmla="*/ 6707 w 9919"/>
                <a:gd name="connsiteY52" fmla="*/ 7749 h 10000"/>
                <a:gd name="connsiteX53" fmla="*/ 6707 w 9919"/>
                <a:gd name="connsiteY53" fmla="*/ 7588 h 10000"/>
                <a:gd name="connsiteX54" fmla="*/ 7074 w 9919"/>
                <a:gd name="connsiteY54" fmla="*/ 7588 h 10000"/>
                <a:gd name="connsiteX55" fmla="*/ 7277 w 9919"/>
                <a:gd name="connsiteY55" fmla="*/ 7460 h 10000"/>
                <a:gd name="connsiteX56" fmla="*/ 7318 w 9919"/>
                <a:gd name="connsiteY56" fmla="*/ 6527 h 10000"/>
                <a:gd name="connsiteX57" fmla="*/ 7358 w 9919"/>
                <a:gd name="connsiteY57" fmla="*/ 6559 h 10000"/>
                <a:gd name="connsiteX58" fmla="*/ 7480 w 9919"/>
                <a:gd name="connsiteY58" fmla="*/ 6367 h 10000"/>
                <a:gd name="connsiteX59" fmla="*/ 7724 w 9919"/>
                <a:gd name="connsiteY59" fmla="*/ 6270 h 10000"/>
                <a:gd name="connsiteX60" fmla="*/ 7846 w 9919"/>
                <a:gd name="connsiteY60" fmla="*/ 5916 h 10000"/>
                <a:gd name="connsiteX61" fmla="*/ 8212 w 9919"/>
                <a:gd name="connsiteY61" fmla="*/ 5498 h 10000"/>
                <a:gd name="connsiteX62" fmla="*/ 8496 w 9919"/>
                <a:gd name="connsiteY62" fmla="*/ 5305 h 10000"/>
                <a:gd name="connsiteX63" fmla="*/ 8699 w 9919"/>
                <a:gd name="connsiteY63" fmla="*/ 4759 h 10000"/>
                <a:gd name="connsiteX64" fmla="*/ 8699 w 9919"/>
                <a:gd name="connsiteY64" fmla="*/ 4630 h 10000"/>
                <a:gd name="connsiteX65" fmla="*/ 8659 w 9919"/>
                <a:gd name="connsiteY65" fmla="*/ 4309 h 10000"/>
                <a:gd name="connsiteX66" fmla="*/ 9066 w 9919"/>
                <a:gd name="connsiteY66" fmla="*/ 3151 h 10000"/>
                <a:gd name="connsiteX67" fmla="*/ 9187 w 9919"/>
                <a:gd name="connsiteY67" fmla="*/ 3151 h 10000"/>
                <a:gd name="connsiteX68" fmla="*/ 9350 w 9919"/>
                <a:gd name="connsiteY68" fmla="*/ 3055 h 10000"/>
                <a:gd name="connsiteX69" fmla="*/ 9838 w 9919"/>
                <a:gd name="connsiteY69" fmla="*/ 2894 h 10000"/>
                <a:gd name="connsiteX70" fmla="*/ 9919 w 9919"/>
                <a:gd name="connsiteY70" fmla="*/ 2637 h 10000"/>
                <a:gd name="connsiteX71" fmla="*/ 9879 w 9919"/>
                <a:gd name="connsiteY71" fmla="*/ 2572 h 10000"/>
                <a:gd name="connsiteX72" fmla="*/ 9716 w 9919"/>
                <a:gd name="connsiteY72" fmla="*/ 2572 h 10000"/>
                <a:gd name="connsiteX73" fmla="*/ 9594 w 9919"/>
                <a:gd name="connsiteY73" fmla="*/ 2412 h 10000"/>
                <a:gd name="connsiteX74" fmla="*/ 9350 w 9919"/>
                <a:gd name="connsiteY74" fmla="*/ 2347 h 10000"/>
                <a:gd name="connsiteX75" fmla="*/ 9228 w 9919"/>
                <a:gd name="connsiteY75" fmla="*/ 2219 h 10000"/>
                <a:gd name="connsiteX76" fmla="*/ 9147 w 9919"/>
                <a:gd name="connsiteY76" fmla="*/ 1736 h 10000"/>
                <a:gd name="connsiteX77" fmla="*/ 9147 w 9919"/>
                <a:gd name="connsiteY77" fmla="*/ 1061 h 10000"/>
                <a:gd name="connsiteX78" fmla="*/ 8943 w 9919"/>
                <a:gd name="connsiteY78" fmla="*/ 836 h 10000"/>
                <a:gd name="connsiteX79" fmla="*/ 8903 w 9919"/>
                <a:gd name="connsiteY79" fmla="*/ 611 h 10000"/>
                <a:gd name="connsiteX80" fmla="*/ 8578 w 9919"/>
                <a:gd name="connsiteY80" fmla="*/ 289 h 10000"/>
                <a:gd name="connsiteX81" fmla="*/ 8293 w 9919"/>
                <a:gd name="connsiteY81" fmla="*/ 161 h 10000"/>
                <a:gd name="connsiteX82" fmla="*/ 8131 w 9919"/>
                <a:gd name="connsiteY82" fmla="*/ 0 h 10000"/>
                <a:gd name="connsiteX83" fmla="*/ 7887 w 9919"/>
                <a:gd name="connsiteY83" fmla="*/ 161 h 10000"/>
                <a:gd name="connsiteX84" fmla="*/ 7724 w 9919"/>
                <a:gd name="connsiteY84" fmla="*/ 129 h 10000"/>
                <a:gd name="connsiteX85" fmla="*/ 7602 w 9919"/>
                <a:gd name="connsiteY85" fmla="*/ 418 h 10000"/>
                <a:gd name="connsiteX86" fmla="*/ 7277 w 9919"/>
                <a:gd name="connsiteY86" fmla="*/ 482 h 10000"/>
                <a:gd name="connsiteX87" fmla="*/ 7195 w 9919"/>
                <a:gd name="connsiteY87" fmla="*/ 707 h 10000"/>
                <a:gd name="connsiteX88" fmla="*/ 6911 w 9919"/>
                <a:gd name="connsiteY88" fmla="*/ 707 h 10000"/>
                <a:gd name="connsiteX89" fmla="*/ 6667 w 9919"/>
                <a:gd name="connsiteY89" fmla="*/ 611 h 10000"/>
                <a:gd name="connsiteX90" fmla="*/ 6139 w 9919"/>
                <a:gd name="connsiteY90" fmla="*/ 611 h 10000"/>
                <a:gd name="connsiteX91" fmla="*/ 5610 w 9919"/>
                <a:gd name="connsiteY91" fmla="*/ 611 h 10000"/>
                <a:gd name="connsiteX92" fmla="*/ 5651 w 9919"/>
                <a:gd name="connsiteY92" fmla="*/ 482 h 10000"/>
                <a:gd name="connsiteX93" fmla="*/ 5570 w 9919"/>
                <a:gd name="connsiteY93" fmla="*/ 482 h 10000"/>
                <a:gd name="connsiteX94" fmla="*/ 5529 w 9919"/>
                <a:gd name="connsiteY94" fmla="*/ 611 h 10000"/>
                <a:gd name="connsiteX95" fmla="*/ 5041 w 9919"/>
                <a:gd name="connsiteY95" fmla="*/ 611 h 10000"/>
                <a:gd name="connsiteX96" fmla="*/ 4554 w 9919"/>
                <a:gd name="connsiteY96" fmla="*/ 611 h 10000"/>
                <a:gd name="connsiteX97" fmla="*/ 4066 w 9919"/>
                <a:gd name="connsiteY97" fmla="*/ 611 h 10000"/>
                <a:gd name="connsiteX98" fmla="*/ 3578 w 9919"/>
                <a:gd name="connsiteY98" fmla="*/ 611 h 10000"/>
                <a:gd name="connsiteX99" fmla="*/ 3131 w 9919"/>
                <a:gd name="connsiteY99" fmla="*/ 611 h 10000"/>
                <a:gd name="connsiteX100" fmla="*/ 2643 w 9919"/>
                <a:gd name="connsiteY100" fmla="*/ 611 h 10000"/>
                <a:gd name="connsiteX101" fmla="*/ 2195 w 9919"/>
                <a:gd name="connsiteY101" fmla="*/ 611 h 10000"/>
                <a:gd name="connsiteX102" fmla="*/ 1708 w 9919"/>
                <a:gd name="connsiteY102" fmla="*/ 611 h 10000"/>
                <a:gd name="connsiteX103" fmla="*/ 1708 w 9919"/>
                <a:gd name="connsiteY103" fmla="*/ 1061 h 10000"/>
                <a:gd name="connsiteX104" fmla="*/ 1708 w 9919"/>
                <a:gd name="connsiteY104" fmla="*/ 1640 h 10000"/>
                <a:gd name="connsiteX105" fmla="*/ 1098 w 9919"/>
                <a:gd name="connsiteY105" fmla="*/ 1640 h 10000"/>
                <a:gd name="connsiteX106" fmla="*/ 1098 w 9919"/>
                <a:gd name="connsiteY106" fmla="*/ 1897 h 10000"/>
                <a:gd name="connsiteX0" fmla="*/ 1066 w 9959"/>
                <a:gd name="connsiteY0" fmla="*/ 1897 h 10000"/>
                <a:gd name="connsiteX1" fmla="*/ 1066 w 9959"/>
                <a:gd name="connsiteY1" fmla="*/ 2412 h 10000"/>
                <a:gd name="connsiteX2" fmla="*/ 1066 w 9959"/>
                <a:gd name="connsiteY2" fmla="*/ 2894 h 10000"/>
                <a:gd name="connsiteX3" fmla="*/ 1066 w 9959"/>
                <a:gd name="connsiteY3" fmla="*/ 3376 h 10000"/>
                <a:gd name="connsiteX4" fmla="*/ 1066 w 9959"/>
                <a:gd name="connsiteY4" fmla="*/ 3826 h 10000"/>
                <a:gd name="connsiteX5" fmla="*/ 411 w 9959"/>
                <a:gd name="connsiteY5" fmla="*/ 3923 h 10000"/>
                <a:gd name="connsiteX6" fmla="*/ 288 w 9959"/>
                <a:gd name="connsiteY6" fmla="*/ 4180 h 10000"/>
                <a:gd name="connsiteX7" fmla="*/ 0 w 9959"/>
                <a:gd name="connsiteY7" fmla="*/ 4502 h 10000"/>
                <a:gd name="connsiteX8" fmla="*/ 4089 w 9959"/>
                <a:gd name="connsiteY8" fmla="*/ 7281 h 10000"/>
                <a:gd name="connsiteX9" fmla="*/ 3765 w 9959"/>
                <a:gd name="connsiteY9" fmla="*/ 7279 h 10000"/>
                <a:gd name="connsiteX10" fmla="*/ 3058 w 9959"/>
                <a:gd name="connsiteY10" fmla="*/ 7095 h 10000"/>
                <a:gd name="connsiteX11" fmla="*/ 2869 w 9959"/>
                <a:gd name="connsiteY11" fmla="*/ 7195 h 10000"/>
                <a:gd name="connsiteX12" fmla="*/ 2397 w 9959"/>
                <a:gd name="connsiteY12" fmla="*/ 6973 h 10000"/>
                <a:gd name="connsiteX13" fmla="*/ 2189 w 9959"/>
                <a:gd name="connsiteY13" fmla="*/ 6638 h 10000"/>
                <a:gd name="connsiteX14" fmla="*/ 1842 w 9959"/>
                <a:gd name="connsiteY14" fmla="*/ 6729 h 10000"/>
                <a:gd name="connsiteX15" fmla="*/ 1748 w 9959"/>
                <a:gd name="connsiteY15" fmla="*/ 6927 h 10000"/>
                <a:gd name="connsiteX16" fmla="*/ 1380 w 9959"/>
                <a:gd name="connsiteY16" fmla="*/ 7011 h 10000"/>
                <a:gd name="connsiteX17" fmla="*/ 1139 w 9959"/>
                <a:gd name="connsiteY17" fmla="*/ 7004 h 10000"/>
                <a:gd name="connsiteX18" fmla="*/ 1007 w 9959"/>
                <a:gd name="connsiteY18" fmla="*/ 7161 h 10000"/>
                <a:gd name="connsiteX19" fmla="*/ 780 w 9959"/>
                <a:gd name="connsiteY19" fmla="*/ 6913 h 10000"/>
                <a:gd name="connsiteX20" fmla="*/ 738 w 9959"/>
                <a:gd name="connsiteY20" fmla="*/ 7363 h 10000"/>
                <a:gd name="connsiteX21" fmla="*/ 820 w 9959"/>
                <a:gd name="connsiteY21" fmla="*/ 7428 h 10000"/>
                <a:gd name="connsiteX22" fmla="*/ 1148 w 9959"/>
                <a:gd name="connsiteY22" fmla="*/ 7460 h 10000"/>
                <a:gd name="connsiteX23" fmla="*/ 1190 w 9959"/>
                <a:gd name="connsiteY23" fmla="*/ 7588 h 10000"/>
                <a:gd name="connsiteX24" fmla="*/ 1558 w 9959"/>
                <a:gd name="connsiteY24" fmla="*/ 7621 h 10000"/>
                <a:gd name="connsiteX25" fmla="*/ 1763 w 9959"/>
                <a:gd name="connsiteY25" fmla="*/ 7749 h 10000"/>
                <a:gd name="connsiteX26" fmla="*/ 1804 w 9959"/>
                <a:gd name="connsiteY26" fmla="*/ 7974 h 10000"/>
                <a:gd name="connsiteX27" fmla="*/ 2460 w 9959"/>
                <a:gd name="connsiteY27" fmla="*/ 8360 h 10000"/>
                <a:gd name="connsiteX28" fmla="*/ 2624 w 9959"/>
                <a:gd name="connsiteY28" fmla="*/ 8746 h 10000"/>
                <a:gd name="connsiteX29" fmla="*/ 3074 w 9959"/>
                <a:gd name="connsiteY29" fmla="*/ 8939 h 10000"/>
                <a:gd name="connsiteX30" fmla="*/ 3239 w 9959"/>
                <a:gd name="connsiteY30" fmla="*/ 9196 h 10000"/>
                <a:gd name="connsiteX31" fmla="*/ 3566 w 9959"/>
                <a:gd name="connsiteY31" fmla="*/ 9518 h 10000"/>
                <a:gd name="connsiteX32" fmla="*/ 3812 w 9959"/>
                <a:gd name="connsiteY32" fmla="*/ 9614 h 10000"/>
                <a:gd name="connsiteX33" fmla="*/ 3977 w 9959"/>
                <a:gd name="connsiteY33" fmla="*/ 9518 h 10000"/>
                <a:gd name="connsiteX34" fmla="*/ 4386 w 9959"/>
                <a:gd name="connsiteY34" fmla="*/ 9550 h 10000"/>
                <a:gd name="connsiteX35" fmla="*/ 4550 w 9959"/>
                <a:gd name="connsiteY35" fmla="*/ 9486 h 10000"/>
                <a:gd name="connsiteX36" fmla="*/ 5287 w 9959"/>
                <a:gd name="connsiteY36" fmla="*/ 9968 h 10000"/>
                <a:gd name="connsiteX37" fmla="*/ 5328 w 9959"/>
                <a:gd name="connsiteY37" fmla="*/ 9968 h 10000"/>
                <a:gd name="connsiteX38" fmla="*/ 5410 w 9959"/>
                <a:gd name="connsiteY38" fmla="*/ 9904 h 10000"/>
                <a:gd name="connsiteX39" fmla="*/ 5942 w 9959"/>
                <a:gd name="connsiteY39" fmla="*/ 9904 h 10000"/>
                <a:gd name="connsiteX40" fmla="*/ 6025 w 9959"/>
                <a:gd name="connsiteY40" fmla="*/ 10000 h 10000"/>
                <a:gd name="connsiteX41" fmla="*/ 6476 w 9959"/>
                <a:gd name="connsiteY41" fmla="*/ 9871 h 10000"/>
                <a:gd name="connsiteX42" fmla="*/ 6885 w 9959"/>
                <a:gd name="connsiteY42" fmla="*/ 9871 h 10000"/>
                <a:gd name="connsiteX43" fmla="*/ 7172 w 9959"/>
                <a:gd name="connsiteY43" fmla="*/ 9743 h 10000"/>
                <a:gd name="connsiteX44" fmla="*/ 7500 w 9959"/>
                <a:gd name="connsiteY44" fmla="*/ 9486 h 10000"/>
                <a:gd name="connsiteX45" fmla="*/ 8361 w 9959"/>
                <a:gd name="connsiteY45" fmla="*/ 9486 h 10000"/>
                <a:gd name="connsiteX46" fmla="*/ 8361 w 9959"/>
                <a:gd name="connsiteY46" fmla="*/ 9132 h 10000"/>
                <a:gd name="connsiteX47" fmla="*/ 7910 w 9959"/>
                <a:gd name="connsiteY47" fmla="*/ 8971 h 10000"/>
                <a:gd name="connsiteX48" fmla="*/ 7664 w 9959"/>
                <a:gd name="connsiteY48" fmla="*/ 8457 h 10000"/>
                <a:gd name="connsiteX49" fmla="*/ 7337 w 9959"/>
                <a:gd name="connsiteY49" fmla="*/ 8264 h 10000"/>
                <a:gd name="connsiteX50" fmla="*/ 7131 w 9959"/>
                <a:gd name="connsiteY50" fmla="*/ 8006 h 10000"/>
                <a:gd name="connsiteX51" fmla="*/ 6599 w 9959"/>
                <a:gd name="connsiteY51" fmla="*/ 7814 h 10000"/>
                <a:gd name="connsiteX52" fmla="*/ 6721 w 9959"/>
                <a:gd name="connsiteY52" fmla="*/ 7749 h 10000"/>
                <a:gd name="connsiteX53" fmla="*/ 6721 w 9959"/>
                <a:gd name="connsiteY53" fmla="*/ 7588 h 10000"/>
                <a:gd name="connsiteX54" fmla="*/ 7091 w 9959"/>
                <a:gd name="connsiteY54" fmla="*/ 7588 h 10000"/>
                <a:gd name="connsiteX55" fmla="*/ 7295 w 9959"/>
                <a:gd name="connsiteY55" fmla="*/ 7460 h 10000"/>
                <a:gd name="connsiteX56" fmla="*/ 7337 w 9959"/>
                <a:gd name="connsiteY56" fmla="*/ 6527 h 10000"/>
                <a:gd name="connsiteX57" fmla="*/ 7377 w 9959"/>
                <a:gd name="connsiteY57" fmla="*/ 6559 h 10000"/>
                <a:gd name="connsiteX58" fmla="*/ 7500 w 9959"/>
                <a:gd name="connsiteY58" fmla="*/ 6367 h 10000"/>
                <a:gd name="connsiteX59" fmla="*/ 7746 w 9959"/>
                <a:gd name="connsiteY59" fmla="*/ 6270 h 10000"/>
                <a:gd name="connsiteX60" fmla="*/ 7869 w 9959"/>
                <a:gd name="connsiteY60" fmla="*/ 5916 h 10000"/>
                <a:gd name="connsiteX61" fmla="*/ 8238 w 9959"/>
                <a:gd name="connsiteY61" fmla="*/ 5498 h 10000"/>
                <a:gd name="connsiteX62" fmla="*/ 8524 w 9959"/>
                <a:gd name="connsiteY62" fmla="*/ 5305 h 10000"/>
                <a:gd name="connsiteX63" fmla="*/ 8729 w 9959"/>
                <a:gd name="connsiteY63" fmla="*/ 4759 h 10000"/>
                <a:gd name="connsiteX64" fmla="*/ 8729 w 9959"/>
                <a:gd name="connsiteY64" fmla="*/ 4630 h 10000"/>
                <a:gd name="connsiteX65" fmla="*/ 8689 w 9959"/>
                <a:gd name="connsiteY65" fmla="*/ 4309 h 10000"/>
                <a:gd name="connsiteX66" fmla="*/ 9099 w 9959"/>
                <a:gd name="connsiteY66" fmla="*/ 3151 h 10000"/>
                <a:gd name="connsiteX67" fmla="*/ 9221 w 9959"/>
                <a:gd name="connsiteY67" fmla="*/ 3151 h 10000"/>
                <a:gd name="connsiteX68" fmla="*/ 9385 w 9959"/>
                <a:gd name="connsiteY68" fmla="*/ 3055 h 10000"/>
                <a:gd name="connsiteX69" fmla="*/ 9877 w 9959"/>
                <a:gd name="connsiteY69" fmla="*/ 2894 h 10000"/>
                <a:gd name="connsiteX70" fmla="*/ 9959 w 9959"/>
                <a:gd name="connsiteY70" fmla="*/ 2637 h 10000"/>
                <a:gd name="connsiteX71" fmla="*/ 9919 w 9959"/>
                <a:gd name="connsiteY71" fmla="*/ 2572 h 10000"/>
                <a:gd name="connsiteX72" fmla="*/ 9754 w 9959"/>
                <a:gd name="connsiteY72" fmla="*/ 2572 h 10000"/>
                <a:gd name="connsiteX73" fmla="*/ 9631 w 9959"/>
                <a:gd name="connsiteY73" fmla="*/ 2412 h 10000"/>
                <a:gd name="connsiteX74" fmla="*/ 9385 w 9959"/>
                <a:gd name="connsiteY74" fmla="*/ 2347 h 10000"/>
                <a:gd name="connsiteX75" fmla="*/ 9262 w 9959"/>
                <a:gd name="connsiteY75" fmla="*/ 2219 h 10000"/>
                <a:gd name="connsiteX76" fmla="*/ 9181 w 9959"/>
                <a:gd name="connsiteY76" fmla="*/ 1736 h 10000"/>
                <a:gd name="connsiteX77" fmla="*/ 9181 w 9959"/>
                <a:gd name="connsiteY77" fmla="*/ 1061 h 10000"/>
                <a:gd name="connsiteX78" fmla="*/ 8975 w 9959"/>
                <a:gd name="connsiteY78" fmla="*/ 836 h 10000"/>
                <a:gd name="connsiteX79" fmla="*/ 8935 w 9959"/>
                <a:gd name="connsiteY79" fmla="*/ 611 h 10000"/>
                <a:gd name="connsiteX80" fmla="*/ 8607 w 9959"/>
                <a:gd name="connsiteY80" fmla="*/ 289 h 10000"/>
                <a:gd name="connsiteX81" fmla="*/ 8320 w 9959"/>
                <a:gd name="connsiteY81" fmla="*/ 161 h 10000"/>
                <a:gd name="connsiteX82" fmla="*/ 8156 w 9959"/>
                <a:gd name="connsiteY82" fmla="*/ 0 h 10000"/>
                <a:gd name="connsiteX83" fmla="*/ 7910 w 9959"/>
                <a:gd name="connsiteY83" fmla="*/ 161 h 10000"/>
                <a:gd name="connsiteX84" fmla="*/ 7746 w 9959"/>
                <a:gd name="connsiteY84" fmla="*/ 129 h 10000"/>
                <a:gd name="connsiteX85" fmla="*/ 7623 w 9959"/>
                <a:gd name="connsiteY85" fmla="*/ 418 h 10000"/>
                <a:gd name="connsiteX86" fmla="*/ 7295 w 9959"/>
                <a:gd name="connsiteY86" fmla="*/ 482 h 10000"/>
                <a:gd name="connsiteX87" fmla="*/ 7213 w 9959"/>
                <a:gd name="connsiteY87" fmla="*/ 707 h 10000"/>
                <a:gd name="connsiteX88" fmla="*/ 6926 w 9959"/>
                <a:gd name="connsiteY88" fmla="*/ 707 h 10000"/>
                <a:gd name="connsiteX89" fmla="*/ 6680 w 9959"/>
                <a:gd name="connsiteY89" fmla="*/ 611 h 10000"/>
                <a:gd name="connsiteX90" fmla="*/ 6148 w 9959"/>
                <a:gd name="connsiteY90" fmla="*/ 611 h 10000"/>
                <a:gd name="connsiteX91" fmla="*/ 5615 w 9959"/>
                <a:gd name="connsiteY91" fmla="*/ 611 h 10000"/>
                <a:gd name="connsiteX92" fmla="*/ 5656 w 9959"/>
                <a:gd name="connsiteY92" fmla="*/ 482 h 10000"/>
                <a:gd name="connsiteX93" fmla="*/ 5574 w 9959"/>
                <a:gd name="connsiteY93" fmla="*/ 482 h 10000"/>
                <a:gd name="connsiteX94" fmla="*/ 5533 w 9959"/>
                <a:gd name="connsiteY94" fmla="*/ 611 h 10000"/>
                <a:gd name="connsiteX95" fmla="*/ 5041 w 9959"/>
                <a:gd name="connsiteY95" fmla="*/ 611 h 10000"/>
                <a:gd name="connsiteX96" fmla="*/ 4550 w 9959"/>
                <a:gd name="connsiteY96" fmla="*/ 611 h 10000"/>
                <a:gd name="connsiteX97" fmla="*/ 4058 w 9959"/>
                <a:gd name="connsiteY97" fmla="*/ 611 h 10000"/>
                <a:gd name="connsiteX98" fmla="*/ 3566 w 9959"/>
                <a:gd name="connsiteY98" fmla="*/ 611 h 10000"/>
                <a:gd name="connsiteX99" fmla="*/ 3116 w 9959"/>
                <a:gd name="connsiteY99" fmla="*/ 611 h 10000"/>
                <a:gd name="connsiteX100" fmla="*/ 2624 w 9959"/>
                <a:gd name="connsiteY100" fmla="*/ 611 h 10000"/>
                <a:gd name="connsiteX101" fmla="*/ 2172 w 9959"/>
                <a:gd name="connsiteY101" fmla="*/ 611 h 10000"/>
                <a:gd name="connsiteX102" fmla="*/ 1681 w 9959"/>
                <a:gd name="connsiteY102" fmla="*/ 611 h 10000"/>
                <a:gd name="connsiteX103" fmla="*/ 1681 w 9959"/>
                <a:gd name="connsiteY103" fmla="*/ 1061 h 10000"/>
                <a:gd name="connsiteX104" fmla="*/ 1681 w 9959"/>
                <a:gd name="connsiteY104" fmla="*/ 1640 h 10000"/>
                <a:gd name="connsiteX105" fmla="*/ 1066 w 9959"/>
                <a:gd name="connsiteY105" fmla="*/ 1640 h 10000"/>
                <a:gd name="connsiteX106" fmla="*/ 1066 w 9959"/>
                <a:gd name="connsiteY106" fmla="*/ 1897 h 10000"/>
                <a:gd name="connsiteX0" fmla="*/ 781 w 9711"/>
                <a:gd name="connsiteY0" fmla="*/ 1897 h 10000"/>
                <a:gd name="connsiteX1" fmla="*/ 781 w 9711"/>
                <a:gd name="connsiteY1" fmla="*/ 2412 h 10000"/>
                <a:gd name="connsiteX2" fmla="*/ 781 w 9711"/>
                <a:gd name="connsiteY2" fmla="*/ 2894 h 10000"/>
                <a:gd name="connsiteX3" fmla="*/ 781 w 9711"/>
                <a:gd name="connsiteY3" fmla="*/ 3376 h 10000"/>
                <a:gd name="connsiteX4" fmla="*/ 781 w 9711"/>
                <a:gd name="connsiteY4" fmla="*/ 3826 h 10000"/>
                <a:gd name="connsiteX5" fmla="*/ 124 w 9711"/>
                <a:gd name="connsiteY5" fmla="*/ 3923 h 10000"/>
                <a:gd name="connsiteX6" fmla="*/ 0 w 9711"/>
                <a:gd name="connsiteY6" fmla="*/ 4180 h 10000"/>
                <a:gd name="connsiteX7" fmla="*/ 4324 w 9711"/>
                <a:gd name="connsiteY7" fmla="*/ 7064 h 10000"/>
                <a:gd name="connsiteX8" fmla="*/ 3817 w 9711"/>
                <a:gd name="connsiteY8" fmla="*/ 7281 h 10000"/>
                <a:gd name="connsiteX9" fmla="*/ 3492 w 9711"/>
                <a:gd name="connsiteY9" fmla="*/ 7279 h 10000"/>
                <a:gd name="connsiteX10" fmla="*/ 2782 w 9711"/>
                <a:gd name="connsiteY10" fmla="*/ 7095 h 10000"/>
                <a:gd name="connsiteX11" fmla="*/ 2592 w 9711"/>
                <a:gd name="connsiteY11" fmla="*/ 7195 h 10000"/>
                <a:gd name="connsiteX12" fmla="*/ 2118 w 9711"/>
                <a:gd name="connsiteY12" fmla="*/ 6973 h 10000"/>
                <a:gd name="connsiteX13" fmla="*/ 1909 w 9711"/>
                <a:gd name="connsiteY13" fmla="*/ 6638 h 10000"/>
                <a:gd name="connsiteX14" fmla="*/ 1561 w 9711"/>
                <a:gd name="connsiteY14" fmla="*/ 6729 h 10000"/>
                <a:gd name="connsiteX15" fmla="*/ 1466 w 9711"/>
                <a:gd name="connsiteY15" fmla="*/ 6927 h 10000"/>
                <a:gd name="connsiteX16" fmla="*/ 1097 w 9711"/>
                <a:gd name="connsiteY16" fmla="*/ 7011 h 10000"/>
                <a:gd name="connsiteX17" fmla="*/ 855 w 9711"/>
                <a:gd name="connsiteY17" fmla="*/ 7004 h 10000"/>
                <a:gd name="connsiteX18" fmla="*/ 722 w 9711"/>
                <a:gd name="connsiteY18" fmla="*/ 7161 h 10000"/>
                <a:gd name="connsiteX19" fmla="*/ 494 w 9711"/>
                <a:gd name="connsiteY19" fmla="*/ 6913 h 10000"/>
                <a:gd name="connsiteX20" fmla="*/ 452 w 9711"/>
                <a:gd name="connsiteY20" fmla="*/ 7363 h 10000"/>
                <a:gd name="connsiteX21" fmla="*/ 534 w 9711"/>
                <a:gd name="connsiteY21" fmla="*/ 7428 h 10000"/>
                <a:gd name="connsiteX22" fmla="*/ 864 w 9711"/>
                <a:gd name="connsiteY22" fmla="*/ 7460 h 10000"/>
                <a:gd name="connsiteX23" fmla="*/ 906 w 9711"/>
                <a:gd name="connsiteY23" fmla="*/ 7588 h 10000"/>
                <a:gd name="connsiteX24" fmla="*/ 1275 w 9711"/>
                <a:gd name="connsiteY24" fmla="*/ 7621 h 10000"/>
                <a:gd name="connsiteX25" fmla="*/ 1481 w 9711"/>
                <a:gd name="connsiteY25" fmla="*/ 7749 h 10000"/>
                <a:gd name="connsiteX26" fmla="*/ 1522 w 9711"/>
                <a:gd name="connsiteY26" fmla="*/ 7974 h 10000"/>
                <a:gd name="connsiteX27" fmla="*/ 2181 w 9711"/>
                <a:gd name="connsiteY27" fmla="*/ 8360 h 10000"/>
                <a:gd name="connsiteX28" fmla="*/ 2346 w 9711"/>
                <a:gd name="connsiteY28" fmla="*/ 8746 h 10000"/>
                <a:gd name="connsiteX29" fmla="*/ 2798 w 9711"/>
                <a:gd name="connsiteY29" fmla="*/ 8939 h 10000"/>
                <a:gd name="connsiteX30" fmla="*/ 2963 w 9711"/>
                <a:gd name="connsiteY30" fmla="*/ 9196 h 10000"/>
                <a:gd name="connsiteX31" fmla="*/ 3292 w 9711"/>
                <a:gd name="connsiteY31" fmla="*/ 9518 h 10000"/>
                <a:gd name="connsiteX32" fmla="*/ 3539 w 9711"/>
                <a:gd name="connsiteY32" fmla="*/ 9614 h 10000"/>
                <a:gd name="connsiteX33" fmla="*/ 3704 w 9711"/>
                <a:gd name="connsiteY33" fmla="*/ 9518 h 10000"/>
                <a:gd name="connsiteX34" fmla="*/ 4115 w 9711"/>
                <a:gd name="connsiteY34" fmla="*/ 9550 h 10000"/>
                <a:gd name="connsiteX35" fmla="*/ 4280 w 9711"/>
                <a:gd name="connsiteY35" fmla="*/ 9486 h 10000"/>
                <a:gd name="connsiteX36" fmla="*/ 5020 w 9711"/>
                <a:gd name="connsiteY36" fmla="*/ 9968 h 10000"/>
                <a:gd name="connsiteX37" fmla="*/ 5061 w 9711"/>
                <a:gd name="connsiteY37" fmla="*/ 9968 h 10000"/>
                <a:gd name="connsiteX38" fmla="*/ 5143 w 9711"/>
                <a:gd name="connsiteY38" fmla="*/ 9904 h 10000"/>
                <a:gd name="connsiteX39" fmla="*/ 5677 w 9711"/>
                <a:gd name="connsiteY39" fmla="*/ 9904 h 10000"/>
                <a:gd name="connsiteX40" fmla="*/ 5761 w 9711"/>
                <a:gd name="connsiteY40" fmla="*/ 10000 h 10000"/>
                <a:gd name="connsiteX41" fmla="*/ 6214 w 9711"/>
                <a:gd name="connsiteY41" fmla="*/ 9871 h 10000"/>
                <a:gd name="connsiteX42" fmla="*/ 6624 w 9711"/>
                <a:gd name="connsiteY42" fmla="*/ 9871 h 10000"/>
                <a:gd name="connsiteX43" fmla="*/ 6913 w 9711"/>
                <a:gd name="connsiteY43" fmla="*/ 9743 h 10000"/>
                <a:gd name="connsiteX44" fmla="*/ 7242 w 9711"/>
                <a:gd name="connsiteY44" fmla="*/ 9486 h 10000"/>
                <a:gd name="connsiteX45" fmla="*/ 8106 w 9711"/>
                <a:gd name="connsiteY45" fmla="*/ 9486 h 10000"/>
                <a:gd name="connsiteX46" fmla="*/ 8106 w 9711"/>
                <a:gd name="connsiteY46" fmla="*/ 9132 h 10000"/>
                <a:gd name="connsiteX47" fmla="*/ 7654 w 9711"/>
                <a:gd name="connsiteY47" fmla="*/ 8971 h 10000"/>
                <a:gd name="connsiteX48" fmla="*/ 7407 w 9711"/>
                <a:gd name="connsiteY48" fmla="*/ 8457 h 10000"/>
                <a:gd name="connsiteX49" fmla="*/ 7078 w 9711"/>
                <a:gd name="connsiteY49" fmla="*/ 8264 h 10000"/>
                <a:gd name="connsiteX50" fmla="*/ 6871 w 9711"/>
                <a:gd name="connsiteY50" fmla="*/ 8006 h 10000"/>
                <a:gd name="connsiteX51" fmla="*/ 6337 w 9711"/>
                <a:gd name="connsiteY51" fmla="*/ 7814 h 10000"/>
                <a:gd name="connsiteX52" fmla="*/ 6460 w 9711"/>
                <a:gd name="connsiteY52" fmla="*/ 7749 h 10000"/>
                <a:gd name="connsiteX53" fmla="*/ 6460 w 9711"/>
                <a:gd name="connsiteY53" fmla="*/ 7588 h 10000"/>
                <a:gd name="connsiteX54" fmla="*/ 6831 w 9711"/>
                <a:gd name="connsiteY54" fmla="*/ 7588 h 10000"/>
                <a:gd name="connsiteX55" fmla="*/ 7036 w 9711"/>
                <a:gd name="connsiteY55" fmla="*/ 7460 h 10000"/>
                <a:gd name="connsiteX56" fmla="*/ 7078 w 9711"/>
                <a:gd name="connsiteY56" fmla="*/ 6527 h 10000"/>
                <a:gd name="connsiteX57" fmla="*/ 7118 w 9711"/>
                <a:gd name="connsiteY57" fmla="*/ 6559 h 10000"/>
                <a:gd name="connsiteX58" fmla="*/ 7242 w 9711"/>
                <a:gd name="connsiteY58" fmla="*/ 6367 h 10000"/>
                <a:gd name="connsiteX59" fmla="*/ 7489 w 9711"/>
                <a:gd name="connsiteY59" fmla="*/ 6270 h 10000"/>
                <a:gd name="connsiteX60" fmla="*/ 7612 w 9711"/>
                <a:gd name="connsiteY60" fmla="*/ 5916 h 10000"/>
                <a:gd name="connsiteX61" fmla="*/ 7983 w 9711"/>
                <a:gd name="connsiteY61" fmla="*/ 5498 h 10000"/>
                <a:gd name="connsiteX62" fmla="*/ 8270 w 9711"/>
                <a:gd name="connsiteY62" fmla="*/ 5305 h 10000"/>
                <a:gd name="connsiteX63" fmla="*/ 8476 w 9711"/>
                <a:gd name="connsiteY63" fmla="*/ 4759 h 10000"/>
                <a:gd name="connsiteX64" fmla="*/ 8476 w 9711"/>
                <a:gd name="connsiteY64" fmla="*/ 4630 h 10000"/>
                <a:gd name="connsiteX65" fmla="*/ 8436 w 9711"/>
                <a:gd name="connsiteY65" fmla="*/ 4309 h 10000"/>
                <a:gd name="connsiteX66" fmla="*/ 8847 w 9711"/>
                <a:gd name="connsiteY66" fmla="*/ 3151 h 10000"/>
                <a:gd name="connsiteX67" fmla="*/ 8970 w 9711"/>
                <a:gd name="connsiteY67" fmla="*/ 3151 h 10000"/>
                <a:gd name="connsiteX68" fmla="*/ 9135 w 9711"/>
                <a:gd name="connsiteY68" fmla="*/ 3055 h 10000"/>
                <a:gd name="connsiteX69" fmla="*/ 9629 w 9711"/>
                <a:gd name="connsiteY69" fmla="*/ 2894 h 10000"/>
                <a:gd name="connsiteX70" fmla="*/ 9711 w 9711"/>
                <a:gd name="connsiteY70" fmla="*/ 2637 h 10000"/>
                <a:gd name="connsiteX71" fmla="*/ 9671 w 9711"/>
                <a:gd name="connsiteY71" fmla="*/ 2572 h 10000"/>
                <a:gd name="connsiteX72" fmla="*/ 9505 w 9711"/>
                <a:gd name="connsiteY72" fmla="*/ 2572 h 10000"/>
                <a:gd name="connsiteX73" fmla="*/ 9382 w 9711"/>
                <a:gd name="connsiteY73" fmla="*/ 2412 h 10000"/>
                <a:gd name="connsiteX74" fmla="*/ 9135 w 9711"/>
                <a:gd name="connsiteY74" fmla="*/ 2347 h 10000"/>
                <a:gd name="connsiteX75" fmla="*/ 9011 w 9711"/>
                <a:gd name="connsiteY75" fmla="*/ 2219 h 10000"/>
                <a:gd name="connsiteX76" fmla="*/ 8930 w 9711"/>
                <a:gd name="connsiteY76" fmla="*/ 1736 h 10000"/>
                <a:gd name="connsiteX77" fmla="*/ 8930 w 9711"/>
                <a:gd name="connsiteY77" fmla="*/ 1061 h 10000"/>
                <a:gd name="connsiteX78" fmla="*/ 8723 w 9711"/>
                <a:gd name="connsiteY78" fmla="*/ 836 h 10000"/>
                <a:gd name="connsiteX79" fmla="*/ 8683 w 9711"/>
                <a:gd name="connsiteY79" fmla="*/ 611 h 10000"/>
                <a:gd name="connsiteX80" fmla="*/ 8353 w 9711"/>
                <a:gd name="connsiteY80" fmla="*/ 289 h 10000"/>
                <a:gd name="connsiteX81" fmla="*/ 8065 w 9711"/>
                <a:gd name="connsiteY81" fmla="*/ 161 h 10000"/>
                <a:gd name="connsiteX82" fmla="*/ 7901 w 9711"/>
                <a:gd name="connsiteY82" fmla="*/ 0 h 10000"/>
                <a:gd name="connsiteX83" fmla="*/ 7654 w 9711"/>
                <a:gd name="connsiteY83" fmla="*/ 161 h 10000"/>
                <a:gd name="connsiteX84" fmla="*/ 7489 w 9711"/>
                <a:gd name="connsiteY84" fmla="*/ 129 h 10000"/>
                <a:gd name="connsiteX85" fmla="*/ 7365 w 9711"/>
                <a:gd name="connsiteY85" fmla="*/ 418 h 10000"/>
                <a:gd name="connsiteX86" fmla="*/ 7036 w 9711"/>
                <a:gd name="connsiteY86" fmla="*/ 482 h 10000"/>
                <a:gd name="connsiteX87" fmla="*/ 6954 w 9711"/>
                <a:gd name="connsiteY87" fmla="*/ 707 h 10000"/>
                <a:gd name="connsiteX88" fmla="*/ 6666 w 9711"/>
                <a:gd name="connsiteY88" fmla="*/ 707 h 10000"/>
                <a:gd name="connsiteX89" fmla="*/ 6419 w 9711"/>
                <a:gd name="connsiteY89" fmla="*/ 611 h 10000"/>
                <a:gd name="connsiteX90" fmla="*/ 5884 w 9711"/>
                <a:gd name="connsiteY90" fmla="*/ 611 h 10000"/>
                <a:gd name="connsiteX91" fmla="*/ 5349 w 9711"/>
                <a:gd name="connsiteY91" fmla="*/ 611 h 10000"/>
                <a:gd name="connsiteX92" fmla="*/ 5390 w 9711"/>
                <a:gd name="connsiteY92" fmla="*/ 482 h 10000"/>
                <a:gd name="connsiteX93" fmla="*/ 5308 w 9711"/>
                <a:gd name="connsiteY93" fmla="*/ 482 h 10000"/>
                <a:gd name="connsiteX94" fmla="*/ 5267 w 9711"/>
                <a:gd name="connsiteY94" fmla="*/ 611 h 10000"/>
                <a:gd name="connsiteX95" fmla="*/ 4773 w 9711"/>
                <a:gd name="connsiteY95" fmla="*/ 611 h 10000"/>
                <a:gd name="connsiteX96" fmla="*/ 4280 w 9711"/>
                <a:gd name="connsiteY96" fmla="*/ 611 h 10000"/>
                <a:gd name="connsiteX97" fmla="*/ 3786 w 9711"/>
                <a:gd name="connsiteY97" fmla="*/ 611 h 10000"/>
                <a:gd name="connsiteX98" fmla="*/ 3292 w 9711"/>
                <a:gd name="connsiteY98" fmla="*/ 611 h 10000"/>
                <a:gd name="connsiteX99" fmla="*/ 2840 w 9711"/>
                <a:gd name="connsiteY99" fmla="*/ 611 h 10000"/>
                <a:gd name="connsiteX100" fmla="*/ 2346 w 9711"/>
                <a:gd name="connsiteY100" fmla="*/ 611 h 10000"/>
                <a:gd name="connsiteX101" fmla="*/ 1892 w 9711"/>
                <a:gd name="connsiteY101" fmla="*/ 611 h 10000"/>
                <a:gd name="connsiteX102" fmla="*/ 1399 w 9711"/>
                <a:gd name="connsiteY102" fmla="*/ 611 h 10000"/>
                <a:gd name="connsiteX103" fmla="*/ 1399 w 9711"/>
                <a:gd name="connsiteY103" fmla="*/ 1061 h 10000"/>
                <a:gd name="connsiteX104" fmla="*/ 1399 w 9711"/>
                <a:gd name="connsiteY104" fmla="*/ 1640 h 10000"/>
                <a:gd name="connsiteX105" fmla="*/ 781 w 9711"/>
                <a:gd name="connsiteY105" fmla="*/ 1640 h 10000"/>
                <a:gd name="connsiteX106" fmla="*/ 781 w 9711"/>
                <a:gd name="connsiteY106" fmla="*/ 1897 h 10000"/>
                <a:gd name="connsiteX0" fmla="*/ 719 w 9915"/>
                <a:gd name="connsiteY0" fmla="*/ 1897 h 10000"/>
                <a:gd name="connsiteX1" fmla="*/ 719 w 9915"/>
                <a:gd name="connsiteY1" fmla="*/ 2412 h 10000"/>
                <a:gd name="connsiteX2" fmla="*/ 719 w 9915"/>
                <a:gd name="connsiteY2" fmla="*/ 2894 h 10000"/>
                <a:gd name="connsiteX3" fmla="*/ 719 w 9915"/>
                <a:gd name="connsiteY3" fmla="*/ 3376 h 10000"/>
                <a:gd name="connsiteX4" fmla="*/ 719 w 9915"/>
                <a:gd name="connsiteY4" fmla="*/ 3826 h 10000"/>
                <a:gd name="connsiteX5" fmla="*/ 43 w 9915"/>
                <a:gd name="connsiteY5" fmla="*/ 3923 h 10000"/>
                <a:gd name="connsiteX6" fmla="*/ 4578 w 9915"/>
                <a:gd name="connsiteY6" fmla="*/ 6781 h 10000"/>
                <a:gd name="connsiteX7" fmla="*/ 4368 w 9915"/>
                <a:gd name="connsiteY7" fmla="*/ 7064 h 10000"/>
                <a:gd name="connsiteX8" fmla="*/ 3846 w 9915"/>
                <a:gd name="connsiteY8" fmla="*/ 7281 h 10000"/>
                <a:gd name="connsiteX9" fmla="*/ 3511 w 9915"/>
                <a:gd name="connsiteY9" fmla="*/ 7279 h 10000"/>
                <a:gd name="connsiteX10" fmla="*/ 2780 w 9915"/>
                <a:gd name="connsiteY10" fmla="*/ 7095 h 10000"/>
                <a:gd name="connsiteX11" fmla="*/ 2584 w 9915"/>
                <a:gd name="connsiteY11" fmla="*/ 7195 h 10000"/>
                <a:gd name="connsiteX12" fmla="*/ 2096 w 9915"/>
                <a:gd name="connsiteY12" fmla="*/ 6973 h 10000"/>
                <a:gd name="connsiteX13" fmla="*/ 1881 w 9915"/>
                <a:gd name="connsiteY13" fmla="*/ 6638 h 10000"/>
                <a:gd name="connsiteX14" fmla="*/ 1522 w 9915"/>
                <a:gd name="connsiteY14" fmla="*/ 6729 h 10000"/>
                <a:gd name="connsiteX15" fmla="*/ 1425 w 9915"/>
                <a:gd name="connsiteY15" fmla="*/ 6927 h 10000"/>
                <a:gd name="connsiteX16" fmla="*/ 1045 w 9915"/>
                <a:gd name="connsiteY16" fmla="*/ 7011 h 10000"/>
                <a:gd name="connsiteX17" fmla="*/ 795 w 9915"/>
                <a:gd name="connsiteY17" fmla="*/ 7004 h 10000"/>
                <a:gd name="connsiteX18" fmla="*/ 658 w 9915"/>
                <a:gd name="connsiteY18" fmla="*/ 7161 h 10000"/>
                <a:gd name="connsiteX19" fmla="*/ 424 w 9915"/>
                <a:gd name="connsiteY19" fmla="*/ 6913 h 10000"/>
                <a:gd name="connsiteX20" fmla="*/ 380 w 9915"/>
                <a:gd name="connsiteY20" fmla="*/ 7363 h 10000"/>
                <a:gd name="connsiteX21" fmla="*/ 465 w 9915"/>
                <a:gd name="connsiteY21" fmla="*/ 7428 h 10000"/>
                <a:gd name="connsiteX22" fmla="*/ 805 w 9915"/>
                <a:gd name="connsiteY22" fmla="*/ 7460 h 10000"/>
                <a:gd name="connsiteX23" fmla="*/ 848 w 9915"/>
                <a:gd name="connsiteY23" fmla="*/ 7588 h 10000"/>
                <a:gd name="connsiteX24" fmla="*/ 1228 w 9915"/>
                <a:gd name="connsiteY24" fmla="*/ 7621 h 10000"/>
                <a:gd name="connsiteX25" fmla="*/ 1440 w 9915"/>
                <a:gd name="connsiteY25" fmla="*/ 7749 h 10000"/>
                <a:gd name="connsiteX26" fmla="*/ 1482 w 9915"/>
                <a:gd name="connsiteY26" fmla="*/ 7974 h 10000"/>
                <a:gd name="connsiteX27" fmla="*/ 2161 w 9915"/>
                <a:gd name="connsiteY27" fmla="*/ 8360 h 10000"/>
                <a:gd name="connsiteX28" fmla="*/ 2331 w 9915"/>
                <a:gd name="connsiteY28" fmla="*/ 8746 h 10000"/>
                <a:gd name="connsiteX29" fmla="*/ 2796 w 9915"/>
                <a:gd name="connsiteY29" fmla="*/ 8939 h 10000"/>
                <a:gd name="connsiteX30" fmla="*/ 2966 w 9915"/>
                <a:gd name="connsiteY30" fmla="*/ 9196 h 10000"/>
                <a:gd name="connsiteX31" fmla="*/ 3305 w 9915"/>
                <a:gd name="connsiteY31" fmla="*/ 9518 h 10000"/>
                <a:gd name="connsiteX32" fmla="*/ 3559 w 9915"/>
                <a:gd name="connsiteY32" fmla="*/ 9614 h 10000"/>
                <a:gd name="connsiteX33" fmla="*/ 3729 w 9915"/>
                <a:gd name="connsiteY33" fmla="*/ 9518 h 10000"/>
                <a:gd name="connsiteX34" fmla="*/ 4152 w 9915"/>
                <a:gd name="connsiteY34" fmla="*/ 9550 h 10000"/>
                <a:gd name="connsiteX35" fmla="*/ 4322 w 9915"/>
                <a:gd name="connsiteY35" fmla="*/ 9486 h 10000"/>
                <a:gd name="connsiteX36" fmla="*/ 5084 w 9915"/>
                <a:gd name="connsiteY36" fmla="*/ 9968 h 10000"/>
                <a:gd name="connsiteX37" fmla="*/ 5127 w 9915"/>
                <a:gd name="connsiteY37" fmla="*/ 9968 h 10000"/>
                <a:gd name="connsiteX38" fmla="*/ 5211 w 9915"/>
                <a:gd name="connsiteY38" fmla="*/ 9904 h 10000"/>
                <a:gd name="connsiteX39" fmla="*/ 5761 w 9915"/>
                <a:gd name="connsiteY39" fmla="*/ 9904 h 10000"/>
                <a:gd name="connsiteX40" fmla="*/ 5847 w 9915"/>
                <a:gd name="connsiteY40" fmla="*/ 10000 h 10000"/>
                <a:gd name="connsiteX41" fmla="*/ 6314 w 9915"/>
                <a:gd name="connsiteY41" fmla="*/ 9871 h 10000"/>
                <a:gd name="connsiteX42" fmla="*/ 6736 w 9915"/>
                <a:gd name="connsiteY42" fmla="*/ 9871 h 10000"/>
                <a:gd name="connsiteX43" fmla="*/ 7034 w 9915"/>
                <a:gd name="connsiteY43" fmla="*/ 9743 h 10000"/>
                <a:gd name="connsiteX44" fmla="*/ 7373 w 9915"/>
                <a:gd name="connsiteY44" fmla="*/ 9486 h 10000"/>
                <a:gd name="connsiteX45" fmla="*/ 8262 w 9915"/>
                <a:gd name="connsiteY45" fmla="*/ 9486 h 10000"/>
                <a:gd name="connsiteX46" fmla="*/ 8262 w 9915"/>
                <a:gd name="connsiteY46" fmla="*/ 9132 h 10000"/>
                <a:gd name="connsiteX47" fmla="*/ 7797 w 9915"/>
                <a:gd name="connsiteY47" fmla="*/ 8971 h 10000"/>
                <a:gd name="connsiteX48" fmla="*/ 7542 w 9915"/>
                <a:gd name="connsiteY48" fmla="*/ 8457 h 10000"/>
                <a:gd name="connsiteX49" fmla="*/ 7204 w 9915"/>
                <a:gd name="connsiteY49" fmla="*/ 8264 h 10000"/>
                <a:gd name="connsiteX50" fmla="*/ 6990 w 9915"/>
                <a:gd name="connsiteY50" fmla="*/ 8006 h 10000"/>
                <a:gd name="connsiteX51" fmla="*/ 6441 w 9915"/>
                <a:gd name="connsiteY51" fmla="*/ 7814 h 10000"/>
                <a:gd name="connsiteX52" fmla="*/ 6567 w 9915"/>
                <a:gd name="connsiteY52" fmla="*/ 7749 h 10000"/>
                <a:gd name="connsiteX53" fmla="*/ 6567 w 9915"/>
                <a:gd name="connsiteY53" fmla="*/ 7588 h 10000"/>
                <a:gd name="connsiteX54" fmla="*/ 6949 w 9915"/>
                <a:gd name="connsiteY54" fmla="*/ 7588 h 10000"/>
                <a:gd name="connsiteX55" fmla="*/ 7160 w 9915"/>
                <a:gd name="connsiteY55" fmla="*/ 7460 h 10000"/>
                <a:gd name="connsiteX56" fmla="*/ 7204 w 9915"/>
                <a:gd name="connsiteY56" fmla="*/ 6527 h 10000"/>
                <a:gd name="connsiteX57" fmla="*/ 7245 w 9915"/>
                <a:gd name="connsiteY57" fmla="*/ 6559 h 10000"/>
                <a:gd name="connsiteX58" fmla="*/ 7373 w 9915"/>
                <a:gd name="connsiteY58" fmla="*/ 6367 h 10000"/>
                <a:gd name="connsiteX59" fmla="*/ 7627 w 9915"/>
                <a:gd name="connsiteY59" fmla="*/ 6270 h 10000"/>
                <a:gd name="connsiteX60" fmla="*/ 7754 w 9915"/>
                <a:gd name="connsiteY60" fmla="*/ 5916 h 10000"/>
                <a:gd name="connsiteX61" fmla="*/ 8136 w 9915"/>
                <a:gd name="connsiteY61" fmla="*/ 5498 h 10000"/>
                <a:gd name="connsiteX62" fmla="*/ 8431 w 9915"/>
                <a:gd name="connsiteY62" fmla="*/ 5305 h 10000"/>
                <a:gd name="connsiteX63" fmla="*/ 8643 w 9915"/>
                <a:gd name="connsiteY63" fmla="*/ 4759 h 10000"/>
                <a:gd name="connsiteX64" fmla="*/ 8643 w 9915"/>
                <a:gd name="connsiteY64" fmla="*/ 4630 h 10000"/>
                <a:gd name="connsiteX65" fmla="*/ 8602 w 9915"/>
                <a:gd name="connsiteY65" fmla="*/ 4309 h 10000"/>
                <a:gd name="connsiteX66" fmla="*/ 9025 w 9915"/>
                <a:gd name="connsiteY66" fmla="*/ 3151 h 10000"/>
                <a:gd name="connsiteX67" fmla="*/ 9152 w 9915"/>
                <a:gd name="connsiteY67" fmla="*/ 3151 h 10000"/>
                <a:gd name="connsiteX68" fmla="*/ 9322 w 9915"/>
                <a:gd name="connsiteY68" fmla="*/ 3055 h 10000"/>
                <a:gd name="connsiteX69" fmla="*/ 9831 w 9915"/>
                <a:gd name="connsiteY69" fmla="*/ 2894 h 10000"/>
                <a:gd name="connsiteX70" fmla="*/ 9915 w 9915"/>
                <a:gd name="connsiteY70" fmla="*/ 2637 h 10000"/>
                <a:gd name="connsiteX71" fmla="*/ 9874 w 9915"/>
                <a:gd name="connsiteY71" fmla="*/ 2572 h 10000"/>
                <a:gd name="connsiteX72" fmla="*/ 9703 w 9915"/>
                <a:gd name="connsiteY72" fmla="*/ 2572 h 10000"/>
                <a:gd name="connsiteX73" fmla="*/ 9576 w 9915"/>
                <a:gd name="connsiteY73" fmla="*/ 2412 h 10000"/>
                <a:gd name="connsiteX74" fmla="*/ 9322 w 9915"/>
                <a:gd name="connsiteY74" fmla="*/ 2347 h 10000"/>
                <a:gd name="connsiteX75" fmla="*/ 9194 w 9915"/>
                <a:gd name="connsiteY75" fmla="*/ 2219 h 10000"/>
                <a:gd name="connsiteX76" fmla="*/ 9111 w 9915"/>
                <a:gd name="connsiteY76" fmla="*/ 1736 h 10000"/>
                <a:gd name="connsiteX77" fmla="*/ 9111 w 9915"/>
                <a:gd name="connsiteY77" fmla="*/ 1061 h 10000"/>
                <a:gd name="connsiteX78" fmla="*/ 8898 w 9915"/>
                <a:gd name="connsiteY78" fmla="*/ 836 h 10000"/>
                <a:gd name="connsiteX79" fmla="*/ 8856 w 9915"/>
                <a:gd name="connsiteY79" fmla="*/ 611 h 10000"/>
                <a:gd name="connsiteX80" fmla="*/ 8517 w 9915"/>
                <a:gd name="connsiteY80" fmla="*/ 289 h 10000"/>
                <a:gd name="connsiteX81" fmla="*/ 8220 w 9915"/>
                <a:gd name="connsiteY81" fmla="*/ 161 h 10000"/>
                <a:gd name="connsiteX82" fmla="*/ 8051 w 9915"/>
                <a:gd name="connsiteY82" fmla="*/ 0 h 10000"/>
                <a:gd name="connsiteX83" fmla="*/ 7797 w 9915"/>
                <a:gd name="connsiteY83" fmla="*/ 161 h 10000"/>
                <a:gd name="connsiteX84" fmla="*/ 7627 w 9915"/>
                <a:gd name="connsiteY84" fmla="*/ 129 h 10000"/>
                <a:gd name="connsiteX85" fmla="*/ 7499 w 9915"/>
                <a:gd name="connsiteY85" fmla="*/ 418 h 10000"/>
                <a:gd name="connsiteX86" fmla="*/ 7160 w 9915"/>
                <a:gd name="connsiteY86" fmla="*/ 482 h 10000"/>
                <a:gd name="connsiteX87" fmla="*/ 7076 w 9915"/>
                <a:gd name="connsiteY87" fmla="*/ 707 h 10000"/>
                <a:gd name="connsiteX88" fmla="*/ 6779 w 9915"/>
                <a:gd name="connsiteY88" fmla="*/ 707 h 10000"/>
                <a:gd name="connsiteX89" fmla="*/ 6525 w 9915"/>
                <a:gd name="connsiteY89" fmla="*/ 611 h 10000"/>
                <a:gd name="connsiteX90" fmla="*/ 5974 w 9915"/>
                <a:gd name="connsiteY90" fmla="*/ 611 h 10000"/>
                <a:gd name="connsiteX91" fmla="*/ 5423 w 9915"/>
                <a:gd name="connsiteY91" fmla="*/ 611 h 10000"/>
                <a:gd name="connsiteX92" fmla="*/ 5465 w 9915"/>
                <a:gd name="connsiteY92" fmla="*/ 482 h 10000"/>
                <a:gd name="connsiteX93" fmla="*/ 5381 w 9915"/>
                <a:gd name="connsiteY93" fmla="*/ 482 h 10000"/>
                <a:gd name="connsiteX94" fmla="*/ 5339 w 9915"/>
                <a:gd name="connsiteY94" fmla="*/ 611 h 10000"/>
                <a:gd name="connsiteX95" fmla="*/ 4830 w 9915"/>
                <a:gd name="connsiteY95" fmla="*/ 611 h 10000"/>
                <a:gd name="connsiteX96" fmla="*/ 4322 w 9915"/>
                <a:gd name="connsiteY96" fmla="*/ 611 h 10000"/>
                <a:gd name="connsiteX97" fmla="*/ 3814 w 9915"/>
                <a:gd name="connsiteY97" fmla="*/ 611 h 10000"/>
                <a:gd name="connsiteX98" fmla="*/ 3305 w 9915"/>
                <a:gd name="connsiteY98" fmla="*/ 611 h 10000"/>
                <a:gd name="connsiteX99" fmla="*/ 2840 w 9915"/>
                <a:gd name="connsiteY99" fmla="*/ 611 h 10000"/>
                <a:gd name="connsiteX100" fmla="*/ 2331 w 9915"/>
                <a:gd name="connsiteY100" fmla="*/ 611 h 10000"/>
                <a:gd name="connsiteX101" fmla="*/ 1863 w 9915"/>
                <a:gd name="connsiteY101" fmla="*/ 611 h 10000"/>
                <a:gd name="connsiteX102" fmla="*/ 1356 w 9915"/>
                <a:gd name="connsiteY102" fmla="*/ 611 h 10000"/>
                <a:gd name="connsiteX103" fmla="*/ 1356 w 9915"/>
                <a:gd name="connsiteY103" fmla="*/ 1061 h 10000"/>
                <a:gd name="connsiteX104" fmla="*/ 1356 w 9915"/>
                <a:gd name="connsiteY104" fmla="*/ 1640 h 10000"/>
                <a:gd name="connsiteX105" fmla="*/ 719 w 9915"/>
                <a:gd name="connsiteY105" fmla="*/ 1640 h 10000"/>
                <a:gd name="connsiteX106" fmla="*/ 719 w 9915"/>
                <a:gd name="connsiteY106" fmla="*/ 1897 h 10000"/>
                <a:gd name="connsiteX0" fmla="*/ 342 w 9617"/>
                <a:gd name="connsiteY0" fmla="*/ 1897 h 10000"/>
                <a:gd name="connsiteX1" fmla="*/ 342 w 9617"/>
                <a:gd name="connsiteY1" fmla="*/ 2412 h 10000"/>
                <a:gd name="connsiteX2" fmla="*/ 342 w 9617"/>
                <a:gd name="connsiteY2" fmla="*/ 2894 h 10000"/>
                <a:gd name="connsiteX3" fmla="*/ 342 w 9617"/>
                <a:gd name="connsiteY3" fmla="*/ 3376 h 10000"/>
                <a:gd name="connsiteX4" fmla="*/ 342 w 9617"/>
                <a:gd name="connsiteY4" fmla="*/ 3826 h 10000"/>
                <a:gd name="connsiteX5" fmla="*/ 4662 w 9617"/>
                <a:gd name="connsiteY5" fmla="*/ 6907 h 10000"/>
                <a:gd name="connsiteX6" fmla="*/ 4234 w 9617"/>
                <a:gd name="connsiteY6" fmla="*/ 6781 h 10000"/>
                <a:gd name="connsiteX7" fmla="*/ 4022 w 9617"/>
                <a:gd name="connsiteY7" fmla="*/ 7064 h 10000"/>
                <a:gd name="connsiteX8" fmla="*/ 3496 w 9617"/>
                <a:gd name="connsiteY8" fmla="*/ 7281 h 10000"/>
                <a:gd name="connsiteX9" fmla="*/ 3158 w 9617"/>
                <a:gd name="connsiteY9" fmla="*/ 7279 h 10000"/>
                <a:gd name="connsiteX10" fmla="*/ 2421 w 9617"/>
                <a:gd name="connsiteY10" fmla="*/ 7095 h 10000"/>
                <a:gd name="connsiteX11" fmla="*/ 2223 w 9617"/>
                <a:gd name="connsiteY11" fmla="*/ 7195 h 10000"/>
                <a:gd name="connsiteX12" fmla="*/ 1731 w 9617"/>
                <a:gd name="connsiteY12" fmla="*/ 6973 h 10000"/>
                <a:gd name="connsiteX13" fmla="*/ 1514 w 9617"/>
                <a:gd name="connsiteY13" fmla="*/ 6638 h 10000"/>
                <a:gd name="connsiteX14" fmla="*/ 1152 w 9617"/>
                <a:gd name="connsiteY14" fmla="*/ 6729 h 10000"/>
                <a:gd name="connsiteX15" fmla="*/ 1054 w 9617"/>
                <a:gd name="connsiteY15" fmla="*/ 6927 h 10000"/>
                <a:gd name="connsiteX16" fmla="*/ 671 w 9617"/>
                <a:gd name="connsiteY16" fmla="*/ 7011 h 10000"/>
                <a:gd name="connsiteX17" fmla="*/ 419 w 9617"/>
                <a:gd name="connsiteY17" fmla="*/ 7004 h 10000"/>
                <a:gd name="connsiteX18" fmla="*/ 281 w 9617"/>
                <a:gd name="connsiteY18" fmla="*/ 7161 h 10000"/>
                <a:gd name="connsiteX19" fmla="*/ 45 w 9617"/>
                <a:gd name="connsiteY19" fmla="*/ 6913 h 10000"/>
                <a:gd name="connsiteX20" fmla="*/ 0 w 9617"/>
                <a:gd name="connsiteY20" fmla="*/ 7363 h 10000"/>
                <a:gd name="connsiteX21" fmla="*/ 86 w 9617"/>
                <a:gd name="connsiteY21" fmla="*/ 7428 h 10000"/>
                <a:gd name="connsiteX22" fmla="*/ 429 w 9617"/>
                <a:gd name="connsiteY22" fmla="*/ 7460 h 10000"/>
                <a:gd name="connsiteX23" fmla="*/ 472 w 9617"/>
                <a:gd name="connsiteY23" fmla="*/ 7588 h 10000"/>
                <a:gd name="connsiteX24" fmla="*/ 856 w 9617"/>
                <a:gd name="connsiteY24" fmla="*/ 7621 h 10000"/>
                <a:gd name="connsiteX25" fmla="*/ 1069 w 9617"/>
                <a:gd name="connsiteY25" fmla="*/ 7749 h 10000"/>
                <a:gd name="connsiteX26" fmla="*/ 1112 w 9617"/>
                <a:gd name="connsiteY26" fmla="*/ 7974 h 10000"/>
                <a:gd name="connsiteX27" fmla="*/ 1797 w 9617"/>
                <a:gd name="connsiteY27" fmla="*/ 8360 h 10000"/>
                <a:gd name="connsiteX28" fmla="*/ 1968 w 9617"/>
                <a:gd name="connsiteY28" fmla="*/ 8746 h 10000"/>
                <a:gd name="connsiteX29" fmla="*/ 2437 w 9617"/>
                <a:gd name="connsiteY29" fmla="*/ 8939 h 10000"/>
                <a:gd name="connsiteX30" fmla="*/ 2608 w 9617"/>
                <a:gd name="connsiteY30" fmla="*/ 9196 h 10000"/>
                <a:gd name="connsiteX31" fmla="*/ 2950 w 9617"/>
                <a:gd name="connsiteY31" fmla="*/ 9518 h 10000"/>
                <a:gd name="connsiteX32" fmla="*/ 3207 w 9617"/>
                <a:gd name="connsiteY32" fmla="*/ 9614 h 10000"/>
                <a:gd name="connsiteX33" fmla="*/ 3378 w 9617"/>
                <a:gd name="connsiteY33" fmla="*/ 9518 h 10000"/>
                <a:gd name="connsiteX34" fmla="*/ 3805 w 9617"/>
                <a:gd name="connsiteY34" fmla="*/ 9550 h 10000"/>
                <a:gd name="connsiteX35" fmla="*/ 3976 w 9617"/>
                <a:gd name="connsiteY35" fmla="*/ 9486 h 10000"/>
                <a:gd name="connsiteX36" fmla="*/ 4745 w 9617"/>
                <a:gd name="connsiteY36" fmla="*/ 9968 h 10000"/>
                <a:gd name="connsiteX37" fmla="*/ 4788 w 9617"/>
                <a:gd name="connsiteY37" fmla="*/ 9968 h 10000"/>
                <a:gd name="connsiteX38" fmla="*/ 4873 w 9617"/>
                <a:gd name="connsiteY38" fmla="*/ 9904 h 10000"/>
                <a:gd name="connsiteX39" fmla="*/ 5427 w 9617"/>
                <a:gd name="connsiteY39" fmla="*/ 9904 h 10000"/>
                <a:gd name="connsiteX40" fmla="*/ 5514 w 9617"/>
                <a:gd name="connsiteY40" fmla="*/ 10000 h 10000"/>
                <a:gd name="connsiteX41" fmla="*/ 5985 w 9617"/>
                <a:gd name="connsiteY41" fmla="*/ 9871 h 10000"/>
                <a:gd name="connsiteX42" fmla="*/ 6411 w 9617"/>
                <a:gd name="connsiteY42" fmla="*/ 9871 h 10000"/>
                <a:gd name="connsiteX43" fmla="*/ 6711 w 9617"/>
                <a:gd name="connsiteY43" fmla="*/ 9743 h 10000"/>
                <a:gd name="connsiteX44" fmla="*/ 7053 w 9617"/>
                <a:gd name="connsiteY44" fmla="*/ 9486 h 10000"/>
                <a:gd name="connsiteX45" fmla="*/ 7950 w 9617"/>
                <a:gd name="connsiteY45" fmla="*/ 9486 h 10000"/>
                <a:gd name="connsiteX46" fmla="*/ 7950 w 9617"/>
                <a:gd name="connsiteY46" fmla="*/ 9132 h 10000"/>
                <a:gd name="connsiteX47" fmla="*/ 7481 w 9617"/>
                <a:gd name="connsiteY47" fmla="*/ 8971 h 10000"/>
                <a:gd name="connsiteX48" fmla="*/ 7224 w 9617"/>
                <a:gd name="connsiteY48" fmla="*/ 8457 h 10000"/>
                <a:gd name="connsiteX49" fmla="*/ 6883 w 9617"/>
                <a:gd name="connsiteY49" fmla="*/ 8264 h 10000"/>
                <a:gd name="connsiteX50" fmla="*/ 6667 w 9617"/>
                <a:gd name="connsiteY50" fmla="*/ 8006 h 10000"/>
                <a:gd name="connsiteX51" fmla="*/ 6113 w 9617"/>
                <a:gd name="connsiteY51" fmla="*/ 7814 h 10000"/>
                <a:gd name="connsiteX52" fmla="*/ 6240 w 9617"/>
                <a:gd name="connsiteY52" fmla="*/ 7749 h 10000"/>
                <a:gd name="connsiteX53" fmla="*/ 6240 w 9617"/>
                <a:gd name="connsiteY53" fmla="*/ 7588 h 10000"/>
                <a:gd name="connsiteX54" fmla="*/ 6626 w 9617"/>
                <a:gd name="connsiteY54" fmla="*/ 7588 h 10000"/>
                <a:gd name="connsiteX55" fmla="*/ 6838 w 9617"/>
                <a:gd name="connsiteY55" fmla="*/ 7460 h 10000"/>
                <a:gd name="connsiteX56" fmla="*/ 6883 w 9617"/>
                <a:gd name="connsiteY56" fmla="*/ 6527 h 10000"/>
                <a:gd name="connsiteX57" fmla="*/ 6924 w 9617"/>
                <a:gd name="connsiteY57" fmla="*/ 6559 h 10000"/>
                <a:gd name="connsiteX58" fmla="*/ 7053 w 9617"/>
                <a:gd name="connsiteY58" fmla="*/ 6367 h 10000"/>
                <a:gd name="connsiteX59" fmla="*/ 7309 w 9617"/>
                <a:gd name="connsiteY59" fmla="*/ 6270 h 10000"/>
                <a:gd name="connsiteX60" fmla="*/ 7437 w 9617"/>
                <a:gd name="connsiteY60" fmla="*/ 5916 h 10000"/>
                <a:gd name="connsiteX61" fmla="*/ 7823 w 9617"/>
                <a:gd name="connsiteY61" fmla="*/ 5498 h 10000"/>
                <a:gd name="connsiteX62" fmla="*/ 8120 w 9617"/>
                <a:gd name="connsiteY62" fmla="*/ 5305 h 10000"/>
                <a:gd name="connsiteX63" fmla="*/ 8334 w 9617"/>
                <a:gd name="connsiteY63" fmla="*/ 4759 h 10000"/>
                <a:gd name="connsiteX64" fmla="*/ 8334 w 9617"/>
                <a:gd name="connsiteY64" fmla="*/ 4630 h 10000"/>
                <a:gd name="connsiteX65" fmla="*/ 8293 w 9617"/>
                <a:gd name="connsiteY65" fmla="*/ 4309 h 10000"/>
                <a:gd name="connsiteX66" fmla="*/ 8719 w 9617"/>
                <a:gd name="connsiteY66" fmla="*/ 3151 h 10000"/>
                <a:gd name="connsiteX67" fmla="*/ 8847 w 9617"/>
                <a:gd name="connsiteY67" fmla="*/ 3151 h 10000"/>
                <a:gd name="connsiteX68" fmla="*/ 9019 w 9617"/>
                <a:gd name="connsiteY68" fmla="*/ 3055 h 10000"/>
                <a:gd name="connsiteX69" fmla="*/ 9532 w 9617"/>
                <a:gd name="connsiteY69" fmla="*/ 2894 h 10000"/>
                <a:gd name="connsiteX70" fmla="*/ 9617 w 9617"/>
                <a:gd name="connsiteY70" fmla="*/ 2637 h 10000"/>
                <a:gd name="connsiteX71" fmla="*/ 9576 w 9617"/>
                <a:gd name="connsiteY71" fmla="*/ 2572 h 10000"/>
                <a:gd name="connsiteX72" fmla="*/ 9403 w 9617"/>
                <a:gd name="connsiteY72" fmla="*/ 2572 h 10000"/>
                <a:gd name="connsiteX73" fmla="*/ 9275 w 9617"/>
                <a:gd name="connsiteY73" fmla="*/ 2412 h 10000"/>
                <a:gd name="connsiteX74" fmla="*/ 9019 w 9617"/>
                <a:gd name="connsiteY74" fmla="*/ 2347 h 10000"/>
                <a:gd name="connsiteX75" fmla="*/ 8890 w 9617"/>
                <a:gd name="connsiteY75" fmla="*/ 2219 h 10000"/>
                <a:gd name="connsiteX76" fmla="*/ 8806 w 9617"/>
                <a:gd name="connsiteY76" fmla="*/ 1736 h 10000"/>
                <a:gd name="connsiteX77" fmla="*/ 8806 w 9617"/>
                <a:gd name="connsiteY77" fmla="*/ 1061 h 10000"/>
                <a:gd name="connsiteX78" fmla="*/ 8591 w 9617"/>
                <a:gd name="connsiteY78" fmla="*/ 836 h 10000"/>
                <a:gd name="connsiteX79" fmla="*/ 8549 w 9617"/>
                <a:gd name="connsiteY79" fmla="*/ 611 h 10000"/>
                <a:gd name="connsiteX80" fmla="*/ 8207 w 9617"/>
                <a:gd name="connsiteY80" fmla="*/ 289 h 10000"/>
                <a:gd name="connsiteX81" fmla="*/ 7907 w 9617"/>
                <a:gd name="connsiteY81" fmla="*/ 161 h 10000"/>
                <a:gd name="connsiteX82" fmla="*/ 7737 w 9617"/>
                <a:gd name="connsiteY82" fmla="*/ 0 h 10000"/>
                <a:gd name="connsiteX83" fmla="*/ 7481 w 9617"/>
                <a:gd name="connsiteY83" fmla="*/ 161 h 10000"/>
                <a:gd name="connsiteX84" fmla="*/ 7309 w 9617"/>
                <a:gd name="connsiteY84" fmla="*/ 129 h 10000"/>
                <a:gd name="connsiteX85" fmla="*/ 7180 w 9617"/>
                <a:gd name="connsiteY85" fmla="*/ 418 h 10000"/>
                <a:gd name="connsiteX86" fmla="*/ 6838 w 9617"/>
                <a:gd name="connsiteY86" fmla="*/ 482 h 10000"/>
                <a:gd name="connsiteX87" fmla="*/ 6754 w 9617"/>
                <a:gd name="connsiteY87" fmla="*/ 707 h 10000"/>
                <a:gd name="connsiteX88" fmla="*/ 6454 w 9617"/>
                <a:gd name="connsiteY88" fmla="*/ 707 h 10000"/>
                <a:gd name="connsiteX89" fmla="*/ 6198 w 9617"/>
                <a:gd name="connsiteY89" fmla="*/ 611 h 10000"/>
                <a:gd name="connsiteX90" fmla="*/ 5642 w 9617"/>
                <a:gd name="connsiteY90" fmla="*/ 611 h 10000"/>
                <a:gd name="connsiteX91" fmla="*/ 5086 w 9617"/>
                <a:gd name="connsiteY91" fmla="*/ 611 h 10000"/>
                <a:gd name="connsiteX92" fmla="*/ 5129 w 9617"/>
                <a:gd name="connsiteY92" fmla="*/ 482 h 10000"/>
                <a:gd name="connsiteX93" fmla="*/ 5044 w 9617"/>
                <a:gd name="connsiteY93" fmla="*/ 482 h 10000"/>
                <a:gd name="connsiteX94" fmla="*/ 5002 w 9617"/>
                <a:gd name="connsiteY94" fmla="*/ 611 h 10000"/>
                <a:gd name="connsiteX95" fmla="*/ 4488 w 9617"/>
                <a:gd name="connsiteY95" fmla="*/ 611 h 10000"/>
                <a:gd name="connsiteX96" fmla="*/ 3976 w 9617"/>
                <a:gd name="connsiteY96" fmla="*/ 611 h 10000"/>
                <a:gd name="connsiteX97" fmla="*/ 3464 w 9617"/>
                <a:gd name="connsiteY97" fmla="*/ 611 h 10000"/>
                <a:gd name="connsiteX98" fmla="*/ 2950 w 9617"/>
                <a:gd name="connsiteY98" fmla="*/ 611 h 10000"/>
                <a:gd name="connsiteX99" fmla="*/ 2481 w 9617"/>
                <a:gd name="connsiteY99" fmla="*/ 611 h 10000"/>
                <a:gd name="connsiteX100" fmla="*/ 1968 w 9617"/>
                <a:gd name="connsiteY100" fmla="*/ 611 h 10000"/>
                <a:gd name="connsiteX101" fmla="*/ 1496 w 9617"/>
                <a:gd name="connsiteY101" fmla="*/ 611 h 10000"/>
                <a:gd name="connsiteX102" fmla="*/ 985 w 9617"/>
                <a:gd name="connsiteY102" fmla="*/ 611 h 10000"/>
                <a:gd name="connsiteX103" fmla="*/ 985 w 9617"/>
                <a:gd name="connsiteY103" fmla="*/ 1061 h 10000"/>
                <a:gd name="connsiteX104" fmla="*/ 985 w 9617"/>
                <a:gd name="connsiteY104" fmla="*/ 1640 h 10000"/>
                <a:gd name="connsiteX105" fmla="*/ 342 w 9617"/>
                <a:gd name="connsiteY105" fmla="*/ 1640 h 10000"/>
                <a:gd name="connsiteX106" fmla="*/ 342 w 9617"/>
                <a:gd name="connsiteY106" fmla="*/ 1897 h 10000"/>
                <a:gd name="connsiteX0" fmla="*/ 356 w 10000"/>
                <a:gd name="connsiteY0" fmla="*/ 1897 h 10000"/>
                <a:gd name="connsiteX1" fmla="*/ 356 w 10000"/>
                <a:gd name="connsiteY1" fmla="*/ 2412 h 10000"/>
                <a:gd name="connsiteX2" fmla="*/ 356 w 10000"/>
                <a:gd name="connsiteY2" fmla="*/ 2894 h 10000"/>
                <a:gd name="connsiteX3" fmla="*/ 356 w 10000"/>
                <a:gd name="connsiteY3" fmla="*/ 3376 h 10000"/>
                <a:gd name="connsiteX4" fmla="*/ 5155 w 10000"/>
                <a:gd name="connsiteY4" fmla="*/ 7114 h 10000"/>
                <a:gd name="connsiteX5" fmla="*/ 4848 w 10000"/>
                <a:gd name="connsiteY5" fmla="*/ 6907 h 10000"/>
                <a:gd name="connsiteX6" fmla="*/ 4403 w 10000"/>
                <a:gd name="connsiteY6" fmla="*/ 6781 h 10000"/>
                <a:gd name="connsiteX7" fmla="*/ 4182 w 10000"/>
                <a:gd name="connsiteY7" fmla="*/ 7064 h 10000"/>
                <a:gd name="connsiteX8" fmla="*/ 3635 w 10000"/>
                <a:gd name="connsiteY8" fmla="*/ 7281 h 10000"/>
                <a:gd name="connsiteX9" fmla="*/ 3284 w 10000"/>
                <a:gd name="connsiteY9" fmla="*/ 7279 h 10000"/>
                <a:gd name="connsiteX10" fmla="*/ 2517 w 10000"/>
                <a:gd name="connsiteY10" fmla="*/ 7095 h 10000"/>
                <a:gd name="connsiteX11" fmla="*/ 2312 w 10000"/>
                <a:gd name="connsiteY11" fmla="*/ 7195 h 10000"/>
                <a:gd name="connsiteX12" fmla="*/ 1800 w 10000"/>
                <a:gd name="connsiteY12" fmla="*/ 6973 h 10000"/>
                <a:gd name="connsiteX13" fmla="*/ 1574 w 10000"/>
                <a:gd name="connsiteY13" fmla="*/ 6638 h 10000"/>
                <a:gd name="connsiteX14" fmla="*/ 1198 w 10000"/>
                <a:gd name="connsiteY14" fmla="*/ 6729 h 10000"/>
                <a:gd name="connsiteX15" fmla="*/ 1096 w 10000"/>
                <a:gd name="connsiteY15" fmla="*/ 6927 h 10000"/>
                <a:gd name="connsiteX16" fmla="*/ 698 w 10000"/>
                <a:gd name="connsiteY16" fmla="*/ 7011 h 10000"/>
                <a:gd name="connsiteX17" fmla="*/ 436 w 10000"/>
                <a:gd name="connsiteY17" fmla="*/ 7004 h 10000"/>
                <a:gd name="connsiteX18" fmla="*/ 292 w 10000"/>
                <a:gd name="connsiteY18" fmla="*/ 7161 h 10000"/>
                <a:gd name="connsiteX19" fmla="*/ 47 w 10000"/>
                <a:gd name="connsiteY19" fmla="*/ 6913 h 10000"/>
                <a:gd name="connsiteX20" fmla="*/ 0 w 10000"/>
                <a:gd name="connsiteY20" fmla="*/ 7363 h 10000"/>
                <a:gd name="connsiteX21" fmla="*/ 89 w 10000"/>
                <a:gd name="connsiteY21" fmla="*/ 7428 h 10000"/>
                <a:gd name="connsiteX22" fmla="*/ 446 w 10000"/>
                <a:gd name="connsiteY22" fmla="*/ 7460 h 10000"/>
                <a:gd name="connsiteX23" fmla="*/ 491 w 10000"/>
                <a:gd name="connsiteY23" fmla="*/ 7588 h 10000"/>
                <a:gd name="connsiteX24" fmla="*/ 890 w 10000"/>
                <a:gd name="connsiteY24" fmla="*/ 7621 h 10000"/>
                <a:gd name="connsiteX25" fmla="*/ 1112 w 10000"/>
                <a:gd name="connsiteY25" fmla="*/ 7749 h 10000"/>
                <a:gd name="connsiteX26" fmla="*/ 1156 w 10000"/>
                <a:gd name="connsiteY26" fmla="*/ 7974 h 10000"/>
                <a:gd name="connsiteX27" fmla="*/ 1869 w 10000"/>
                <a:gd name="connsiteY27" fmla="*/ 8360 h 10000"/>
                <a:gd name="connsiteX28" fmla="*/ 2046 w 10000"/>
                <a:gd name="connsiteY28" fmla="*/ 8746 h 10000"/>
                <a:gd name="connsiteX29" fmla="*/ 2534 w 10000"/>
                <a:gd name="connsiteY29" fmla="*/ 8939 h 10000"/>
                <a:gd name="connsiteX30" fmla="*/ 2712 w 10000"/>
                <a:gd name="connsiteY30" fmla="*/ 9196 h 10000"/>
                <a:gd name="connsiteX31" fmla="*/ 3067 w 10000"/>
                <a:gd name="connsiteY31" fmla="*/ 9518 h 10000"/>
                <a:gd name="connsiteX32" fmla="*/ 3335 w 10000"/>
                <a:gd name="connsiteY32" fmla="*/ 9614 h 10000"/>
                <a:gd name="connsiteX33" fmla="*/ 3513 w 10000"/>
                <a:gd name="connsiteY33" fmla="*/ 9518 h 10000"/>
                <a:gd name="connsiteX34" fmla="*/ 3957 w 10000"/>
                <a:gd name="connsiteY34" fmla="*/ 9550 h 10000"/>
                <a:gd name="connsiteX35" fmla="*/ 4134 w 10000"/>
                <a:gd name="connsiteY35" fmla="*/ 9486 h 10000"/>
                <a:gd name="connsiteX36" fmla="*/ 4934 w 10000"/>
                <a:gd name="connsiteY36" fmla="*/ 9968 h 10000"/>
                <a:gd name="connsiteX37" fmla="*/ 4979 w 10000"/>
                <a:gd name="connsiteY37" fmla="*/ 9968 h 10000"/>
                <a:gd name="connsiteX38" fmla="*/ 5067 w 10000"/>
                <a:gd name="connsiteY38" fmla="*/ 9904 h 10000"/>
                <a:gd name="connsiteX39" fmla="*/ 5643 w 10000"/>
                <a:gd name="connsiteY39" fmla="*/ 9904 h 10000"/>
                <a:gd name="connsiteX40" fmla="*/ 5734 w 10000"/>
                <a:gd name="connsiteY40" fmla="*/ 10000 h 10000"/>
                <a:gd name="connsiteX41" fmla="*/ 6223 w 10000"/>
                <a:gd name="connsiteY41" fmla="*/ 9871 h 10000"/>
                <a:gd name="connsiteX42" fmla="*/ 6666 w 10000"/>
                <a:gd name="connsiteY42" fmla="*/ 9871 h 10000"/>
                <a:gd name="connsiteX43" fmla="*/ 6978 w 10000"/>
                <a:gd name="connsiteY43" fmla="*/ 9743 h 10000"/>
                <a:gd name="connsiteX44" fmla="*/ 7334 w 10000"/>
                <a:gd name="connsiteY44" fmla="*/ 9486 h 10000"/>
                <a:gd name="connsiteX45" fmla="*/ 8267 w 10000"/>
                <a:gd name="connsiteY45" fmla="*/ 9486 h 10000"/>
                <a:gd name="connsiteX46" fmla="*/ 8267 w 10000"/>
                <a:gd name="connsiteY46" fmla="*/ 9132 h 10000"/>
                <a:gd name="connsiteX47" fmla="*/ 7779 w 10000"/>
                <a:gd name="connsiteY47" fmla="*/ 8971 h 10000"/>
                <a:gd name="connsiteX48" fmla="*/ 7512 w 10000"/>
                <a:gd name="connsiteY48" fmla="*/ 8457 h 10000"/>
                <a:gd name="connsiteX49" fmla="*/ 7157 w 10000"/>
                <a:gd name="connsiteY49" fmla="*/ 8264 h 10000"/>
                <a:gd name="connsiteX50" fmla="*/ 6933 w 10000"/>
                <a:gd name="connsiteY50" fmla="*/ 8006 h 10000"/>
                <a:gd name="connsiteX51" fmla="*/ 6356 w 10000"/>
                <a:gd name="connsiteY51" fmla="*/ 7814 h 10000"/>
                <a:gd name="connsiteX52" fmla="*/ 6489 w 10000"/>
                <a:gd name="connsiteY52" fmla="*/ 7749 h 10000"/>
                <a:gd name="connsiteX53" fmla="*/ 6489 w 10000"/>
                <a:gd name="connsiteY53" fmla="*/ 7588 h 10000"/>
                <a:gd name="connsiteX54" fmla="*/ 6890 w 10000"/>
                <a:gd name="connsiteY54" fmla="*/ 7588 h 10000"/>
                <a:gd name="connsiteX55" fmla="*/ 7110 w 10000"/>
                <a:gd name="connsiteY55" fmla="*/ 7460 h 10000"/>
                <a:gd name="connsiteX56" fmla="*/ 7157 w 10000"/>
                <a:gd name="connsiteY56" fmla="*/ 6527 h 10000"/>
                <a:gd name="connsiteX57" fmla="*/ 7200 w 10000"/>
                <a:gd name="connsiteY57" fmla="*/ 6559 h 10000"/>
                <a:gd name="connsiteX58" fmla="*/ 7334 w 10000"/>
                <a:gd name="connsiteY58" fmla="*/ 6367 h 10000"/>
                <a:gd name="connsiteX59" fmla="*/ 7600 w 10000"/>
                <a:gd name="connsiteY59" fmla="*/ 6270 h 10000"/>
                <a:gd name="connsiteX60" fmla="*/ 7733 w 10000"/>
                <a:gd name="connsiteY60" fmla="*/ 5916 h 10000"/>
                <a:gd name="connsiteX61" fmla="*/ 8135 w 10000"/>
                <a:gd name="connsiteY61" fmla="*/ 5498 h 10000"/>
                <a:gd name="connsiteX62" fmla="*/ 8443 w 10000"/>
                <a:gd name="connsiteY62" fmla="*/ 5305 h 10000"/>
                <a:gd name="connsiteX63" fmla="*/ 8666 w 10000"/>
                <a:gd name="connsiteY63" fmla="*/ 4759 h 10000"/>
                <a:gd name="connsiteX64" fmla="*/ 8666 w 10000"/>
                <a:gd name="connsiteY64" fmla="*/ 4630 h 10000"/>
                <a:gd name="connsiteX65" fmla="*/ 8623 w 10000"/>
                <a:gd name="connsiteY65" fmla="*/ 4309 h 10000"/>
                <a:gd name="connsiteX66" fmla="*/ 9066 w 10000"/>
                <a:gd name="connsiteY66" fmla="*/ 3151 h 10000"/>
                <a:gd name="connsiteX67" fmla="*/ 9199 w 10000"/>
                <a:gd name="connsiteY67" fmla="*/ 3151 h 10000"/>
                <a:gd name="connsiteX68" fmla="*/ 9378 w 10000"/>
                <a:gd name="connsiteY68" fmla="*/ 3055 h 10000"/>
                <a:gd name="connsiteX69" fmla="*/ 9912 w 10000"/>
                <a:gd name="connsiteY69" fmla="*/ 2894 h 10000"/>
                <a:gd name="connsiteX70" fmla="*/ 10000 w 10000"/>
                <a:gd name="connsiteY70" fmla="*/ 2637 h 10000"/>
                <a:gd name="connsiteX71" fmla="*/ 9957 w 10000"/>
                <a:gd name="connsiteY71" fmla="*/ 2572 h 10000"/>
                <a:gd name="connsiteX72" fmla="*/ 9777 w 10000"/>
                <a:gd name="connsiteY72" fmla="*/ 2572 h 10000"/>
                <a:gd name="connsiteX73" fmla="*/ 9644 w 10000"/>
                <a:gd name="connsiteY73" fmla="*/ 2412 h 10000"/>
                <a:gd name="connsiteX74" fmla="*/ 9378 w 10000"/>
                <a:gd name="connsiteY74" fmla="*/ 2347 h 10000"/>
                <a:gd name="connsiteX75" fmla="*/ 9244 w 10000"/>
                <a:gd name="connsiteY75" fmla="*/ 2219 h 10000"/>
                <a:gd name="connsiteX76" fmla="*/ 9157 w 10000"/>
                <a:gd name="connsiteY76" fmla="*/ 1736 h 10000"/>
                <a:gd name="connsiteX77" fmla="*/ 9157 w 10000"/>
                <a:gd name="connsiteY77" fmla="*/ 1061 h 10000"/>
                <a:gd name="connsiteX78" fmla="*/ 8933 w 10000"/>
                <a:gd name="connsiteY78" fmla="*/ 836 h 10000"/>
                <a:gd name="connsiteX79" fmla="*/ 8889 w 10000"/>
                <a:gd name="connsiteY79" fmla="*/ 611 h 10000"/>
                <a:gd name="connsiteX80" fmla="*/ 8534 w 10000"/>
                <a:gd name="connsiteY80" fmla="*/ 289 h 10000"/>
                <a:gd name="connsiteX81" fmla="*/ 8222 w 10000"/>
                <a:gd name="connsiteY81" fmla="*/ 161 h 10000"/>
                <a:gd name="connsiteX82" fmla="*/ 8045 w 10000"/>
                <a:gd name="connsiteY82" fmla="*/ 0 h 10000"/>
                <a:gd name="connsiteX83" fmla="*/ 7779 w 10000"/>
                <a:gd name="connsiteY83" fmla="*/ 161 h 10000"/>
                <a:gd name="connsiteX84" fmla="*/ 7600 w 10000"/>
                <a:gd name="connsiteY84" fmla="*/ 129 h 10000"/>
                <a:gd name="connsiteX85" fmla="*/ 7466 w 10000"/>
                <a:gd name="connsiteY85" fmla="*/ 418 h 10000"/>
                <a:gd name="connsiteX86" fmla="*/ 7110 w 10000"/>
                <a:gd name="connsiteY86" fmla="*/ 482 h 10000"/>
                <a:gd name="connsiteX87" fmla="*/ 7023 w 10000"/>
                <a:gd name="connsiteY87" fmla="*/ 707 h 10000"/>
                <a:gd name="connsiteX88" fmla="*/ 6711 w 10000"/>
                <a:gd name="connsiteY88" fmla="*/ 707 h 10000"/>
                <a:gd name="connsiteX89" fmla="*/ 6445 w 10000"/>
                <a:gd name="connsiteY89" fmla="*/ 611 h 10000"/>
                <a:gd name="connsiteX90" fmla="*/ 5867 w 10000"/>
                <a:gd name="connsiteY90" fmla="*/ 611 h 10000"/>
                <a:gd name="connsiteX91" fmla="*/ 5289 w 10000"/>
                <a:gd name="connsiteY91" fmla="*/ 611 h 10000"/>
                <a:gd name="connsiteX92" fmla="*/ 5333 w 10000"/>
                <a:gd name="connsiteY92" fmla="*/ 482 h 10000"/>
                <a:gd name="connsiteX93" fmla="*/ 5245 w 10000"/>
                <a:gd name="connsiteY93" fmla="*/ 482 h 10000"/>
                <a:gd name="connsiteX94" fmla="*/ 5201 w 10000"/>
                <a:gd name="connsiteY94" fmla="*/ 611 h 10000"/>
                <a:gd name="connsiteX95" fmla="*/ 4667 w 10000"/>
                <a:gd name="connsiteY95" fmla="*/ 611 h 10000"/>
                <a:gd name="connsiteX96" fmla="*/ 4134 w 10000"/>
                <a:gd name="connsiteY96" fmla="*/ 611 h 10000"/>
                <a:gd name="connsiteX97" fmla="*/ 3602 w 10000"/>
                <a:gd name="connsiteY97" fmla="*/ 611 h 10000"/>
                <a:gd name="connsiteX98" fmla="*/ 3067 w 10000"/>
                <a:gd name="connsiteY98" fmla="*/ 611 h 10000"/>
                <a:gd name="connsiteX99" fmla="*/ 2580 w 10000"/>
                <a:gd name="connsiteY99" fmla="*/ 611 h 10000"/>
                <a:gd name="connsiteX100" fmla="*/ 2046 w 10000"/>
                <a:gd name="connsiteY100" fmla="*/ 611 h 10000"/>
                <a:gd name="connsiteX101" fmla="*/ 1556 w 10000"/>
                <a:gd name="connsiteY101" fmla="*/ 611 h 10000"/>
                <a:gd name="connsiteX102" fmla="*/ 1024 w 10000"/>
                <a:gd name="connsiteY102" fmla="*/ 611 h 10000"/>
                <a:gd name="connsiteX103" fmla="*/ 1024 w 10000"/>
                <a:gd name="connsiteY103" fmla="*/ 1061 h 10000"/>
                <a:gd name="connsiteX104" fmla="*/ 1024 w 10000"/>
                <a:gd name="connsiteY104" fmla="*/ 1640 h 10000"/>
                <a:gd name="connsiteX105" fmla="*/ 356 w 10000"/>
                <a:gd name="connsiteY105" fmla="*/ 1640 h 10000"/>
                <a:gd name="connsiteX106" fmla="*/ 356 w 10000"/>
                <a:gd name="connsiteY106" fmla="*/ 1897 h 10000"/>
                <a:gd name="connsiteX0" fmla="*/ 861 w 10505"/>
                <a:gd name="connsiteY0" fmla="*/ 1897 h 10000"/>
                <a:gd name="connsiteX1" fmla="*/ 861 w 10505"/>
                <a:gd name="connsiteY1" fmla="*/ 2412 h 10000"/>
                <a:gd name="connsiteX2" fmla="*/ 861 w 10505"/>
                <a:gd name="connsiteY2" fmla="*/ 2894 h 10000"/>
                <a:gd name="connsiteX3" fmla="*/ 6025 w 10505"/>
                <a:gd name="connsiteY3" fmla="*/ 6915 h 10000"/>
                <a:gd name="connsiteX4" fmla="*/ 5660 w 10505"/>
                <a:gd name="connsiteY4" fmla="*/ 7114 h 10000"/>
                <a:gd name="connsiteX5" fmla="*/ 5353 w 10505"/>
                <a:gd name="connsiteY5" fmla="*/ 6907 h 10000"/>
                <a:gd name="connsiteX6" fmla="*/ 4908 w 10505"/>
                <a:gd name="connsiteY6" fmla="*/ 6781 h 10000"/>
                <a:gd name="connsiteX7" fmla="*/ 4687 w 10505"/>
                <a:gd name="connsiteY7" fmla="*/ 7064 h 10000"/>
                <a:gd name="connsiteX8" fmla="*/ 4140 w 10505"/>
                <a:gd name="connsiteY8" fmla="*/ 7281 h 10000"/>
                <a:gd name="connsiteX9" fmla="*/ 3789 w 10505"/>
                <a:gd name="connsiteY9" fmla="*/ 7279 h 10000"/>
                <a:gd name="connsiteX10" fmla="*/ 3022 w 10505"/>
                <a:gd name="connsiteY10" fmla="*/ 7095 h 10000"/>
                <a:gd name="connsiteX11" fmla="*/ 2817 w 10505"/>
                <a:gd name="connsiteY11" fmla="*/ 7195 h 10000"/>
                <a:gd name="connsiteX12" fmla="*/ 2305 w 10505"/>
                <a:gd name="connsiteY12" fmla="*/ 6973 h 10000"/>
                <a:gd name="connsiteX13" fmla="*/ 2079 w 10505"/>
                <a:gd name="connsiteY13" fmla="*/ 6638 h 10000"/>
                <a:gd name="connsiteX14" fmla="*/ 1703 w 10505"/>
                <a:gd name="connsiteY14" fmla="*/ 6729 h 10000"/>
                <a:gd name="connsiteX15" fmla="*/ 1601 w 10505"/>
                <a:gd name="connsiteY15" fmla="*/ 6927 h 10000"/>
                <a:gd name="connsiteX16" fmla="*/ 1203 w 10505"/>
                <a:gd name="connsiteY16" fmla="*/ 7011 h 10000"/>
                <a:gd name="connsiteX17" fmla="*/ 941 w 10505"/>
                <a:gd name="connsiteY17" fmla="*/ 7004 h 10000"/>
                <a:gd name="connsiteX18" fmla="*/ 797 w 10505"/>
                <a:gd name="connsiteY18" fmla="*/ 7161 h 10000"/>
                <a:gd name="connsiteX19" fmla="*/ 552 w 10505"/>
                <a:gd name="connsiteY19" fmla="*/ 6913 h 10000"/>
                <a:gd name="connsiteX20" fmla="*/ 505 w 10505"/>
                <a:gd name="connsiteY20" fmla="*/ 7363 h 10000"/>
                <a:gd name="connsiteX21" fmla="*/ 594 w 10505"/>
                <a:gd name="connsiteY21" fmla="*/ 7428 h 10000"/>
                <a:gd name="connsiteX22" fmla="*/ 951 w 10505"/>
                <a:gd name="connsiteY22" fmla="*/ 7460 h 10000"/>
                <a:gd name="connsiteX23" fmla="*/ 996 w 10505"/>
                <a:gd name="connsiteY23" fmla="*/ 7588 h 10000"/>
                <a:gd name="connsiteX24" fmla="*/ 1395 w 10505"/>
                <a:gd name="connsiteY24" fmla="*/ 7621 h 10000"/>
                <a:gd name="connsiteX25" fmla="*/ 1617 w 10505"/>
                <a:gd name="connsiteY25" fmla="*/ 7749 h 10000"/>
                <a:gd name="connsiteX26" fmla="*/ 1661 w 10505"/>
                <a:gd name="connsiteY26" fmla="*/ 7974 h 10000"/>
                <a:gd name="connsiteX27" fmla="*/ 2374 w 10505"/>
                <a:gd name="connsiteY27" fmla="*/ 8360 h 10000"/>
                <a:gd name="connsiteX28" fmla="*/ 2551 w 10505"/>
                <a:gd name="connsiteY28" fmla="*/ 8746 h 10000"/>
                <a:gd name="connsiteX29" fmla="*/ 3039 w 10505"/>
                <a:gd name="connsiteY29" fmla="*/ 8939 h 10000"/>
                <a:gd name="connsiteX30" fmla="*/ 3217 w 10505"/>
                <a:gd name="connsiteY30" fmla="*/ 9196 h 10000"/>
                <a:gd name="connsiteX31" fmla="*/ 3572 w 10505"/>
                <a:gd name="connsiteY31" fmla="*/ 9518 h 10000"/>
                <a:gd name="connsiteX32" fmla="*/ 3840 w 10505"/>
                <a:gd name="connsiteY32" fmla="*/ 9614 h 10000"/>
                <a:gd name="connsiteX33" fmla="*/ 4018 w 10505"/>
                <a:gd name="connsiteY33" fmla="*/ 9518 h 10000"/>
                <a:gd name="connsiteX34" fmla="*/ 4462 w 10505"/>
                <a:gd name="connsiteY34" fmla="*/ 9550 h 10000"/>
                <a:gd name="connsiteX35" fmla="*/ 4639 w 10505"/>
                <a:gd name="connsiteY35" fmla="*/ 9486 h 10000"/>
                <a:gd name="connsiteX36" fmla="*/ 5439 w 10505"/>
                <a:gd name="connsiteY36" fmla="*/ 9968 h 10000"/>
                <a:gd name="connsiteX37" fmla="*/ 5484 w 10505"/>
                <a:gd name="connsiteY37" fmla="*/ 9968 h 10000"/>
                <a:gd name="connsiteX38" fmla="*/ 5572 w 10505"/>
                <a:gd name="connsiteY38" fmla="*/ 9904 h 10000"/>
                <a:gd name="connsiteX39" fmla="*/ 6148 w 10505"/>
                <a:gd name="connsiteY39" fmla="*/ 9904 h 10000"/>
                <a:gd name="connsiteX40" fmla="*/ 6239 w 10505"/>
                <a:gd name="connsiteY40" fmla="*/ 10000 h 10000"/>
                <a:gd name="connsiteX41" fmla="*/ 6728 w 10505"/>
                <a:gd name="connsiteY41" fmla="*/ 9871 h 10000"/>
                <a:gd name="connsiteX42" fmla="*/ 7171 w 10505"/>
                <a:gd name="connsiteY42" fmla="*/ 9871 h 10000"/>
                <a:gd name="connsiteX43" fmla="*/ 7483 w 10505"/>
                <a:gd name="connsiteY43" fmla="*/ 9743 h 10000"/>
                <a:gd name="connsiteX44" fmla="*/ 7839 w 10505"/>
                <a:gd name="connsiteY44" fmla="*/ 9486 h 10000"/>
                <a:gd name="connsiteX45" fmla="*/ 8772 w 10505"/>
                <a:gd name="connsiteY45" fmla="*/ 9486 h 10000"/>
                <a:gd name="connsiteX46" fmla="*/ 8772 w 10505"/>
                <a:gd name="connsiteY46" fmla="*/ 9132 h 10000"/>
                <a:gd name="connsiteX47" fmla="*/ 8284 w 10505"/>
                <a:gd name="connsiteY47" fmla="*/ 8971 h 10000"/>
                <a:gd name="connsiteX48" fmla="*/ 8017 w 10505"/>
                <a:gd name="connsiteY48" fmla="*/ 8457 h 10000"/>
                <a:gd name="connsiteX49" fmla="*/ 7662 w 10505"/>
                <a:gd name="connsiteY49" fmla="*/ 8264 h 10000"/>
                <a:gd name="connsiteX50" fmla="*/ 7438 w 10505"/>
                <a:gd name="connsiteY50" fmla="*/ 8006 h 10000"/>
                <a:gd name="connsiteX51" fmla="*/ 6861 w 10505"/>
                <a:gd name="connsiteY51" fmla="*/ 7814 h 10000"/>
                <a:gd name="connsiteX52" fmla="*/ 6994 w 10505"/>
                <a:gd name="connsiteY52" fmla="*/ 7749 h 10000"/>
                <a:gd name="connsiteX53" fmla="*/ 6994 w 10505"/>
                <a:gd name="connsiteY53" fmla="*/ 7588 h 10000"/>
                <a:gd name="connsiteX54" fmla="*/ 7395 w 10505"/>
                <a:gd name="connsiteY54" fmla="*/ 7588 h 10000"/>
                <a:gd name="connsiteX55" fmla="*/ 7615 w 10505"/>
                <a:gd name="connsiteY55" fmla="*/ 7460 h 10000"/>
                <a:gd name="connsiteX56" fmla="*/ 7662 w 10505"/>
                <a:gd name="connsiteY56" fmla="*/ 6527 h 10000"/>
                <a:gd name="connsiteX57" fmla="*/ 7705 w 10505"/>
                <a:gd name="connsiteY57" fmla="*/ 6559 h 10000"/>
                <a:gd name="connsiteX58" fmla="*/ 7839 w 10505"/>
                <a:gd name="connsiteY58" fmla="*/ 6367 h 10000"/>
                <a:gd name="connsiteX59" fmla="*/ 8105 w 10505"/>
                <a:gd name="connsiteY59" fmla="*/ 6270 h 10000"/>
                <a:gd name="connsiteX60" fmla="*/ 8238 w 10505"/>
                <a:gd name="connsiteY60" fmla="*/ 5916 h 10000"/>
                <a:gd name="connsiteX61" fmla="*/ 8640 w 10505"/>
                <a:gd name="connsiteY61" fmla="*/ 5498 h 10000"/>
                <a:gd name="connsiteX62" fmla="*/ 8948 w 10505"/>
                <a:gd name="connsiteY62" fmla="*/ 5305 h 10000"/>
                <a:gd name="connsiteX63" fmla="*/ 9171 w 10505"/>
                <a:gd name="connsiteY63" fmla="*/ 4759 h 10000"/>
                <a:gd name="connsiteX64" fmla="*/ 9171 w 10505"/>
                <a:gd name="connsiteY64" fmla="*/ 4630 h 10000"/>
                <a:gd name="connsiteX65" fmla="*/ 9128 w 10505"/>
                <a:gd name="connsiteY65" fmla="*/ 4309 h 10000"/>
                <a:gd name="connsiteX66" fmla="*/ 9571 w 10505"/>
                <a:gd name="connsiteY66" fmla="*/ 3151 h 10000"/>
                <a:gd name="connsiteX67" fmla="*/ 9704 w 10505"/>
                <a:gd name="connsiteY67" fmla="*/ 3151 h 10000"/>
                <a:gd name="connsiteX68" fmla="*/ 9883 w 10505"/>
                <a:gd name="connsiteY68" fmla="*/ 3055 h 10000"/>
                <a:gd name="connsiteX69" fmla="*/ 10417 w 10505"/>
                <a:gd name="connsiteY69" fmla="*/ 2894 h 10000"/>
                <a:gd name="connsiteX70" fmla="*/ 10505 w 10505"/>
                <a:gd name="connsiteY70" fmla="*/ 2637 h 10000"/>
                <a:gd name="connsiteX71" fmla="*/ 10462 w 10505"/>
                <a:gd name="connsiteY71" fmla="*/ 2572 h 10000"/>
                <a:gd name="connsiteX72" fmla="*/ 10282 w 10505"/>
                <a:gd name="connsiteY72" fmla="*/ 2572 h 10000"/>
                <a:gd name="connsiteX73" fmla="*/ 10149 w 10505"/>
                <a:gd name="connsiteY73" fmla="*/ 2412 h 10000"/>
                <a:gd name="connsiteX74" fmla="*/ 9883 w 10505"/>
                <a:gd name="connsiteY74" fmla="*/ 2347 h 10000"/>
                <a:gd name="connsiteX75" fmla="*/ 9749 w 10505"/>
                <a:gd name="connsiteY75" fmla="*/ 2219 h 10000"/>
                <a:gd name="connsiteX76" fmla="*/ 9662 w 10505"/>
                <a:gd name="connsiteY76" fmla="*/ 1736 h 10000"/>
                <a:gd name="connsiteX77" fmla="*/ 9662 w 10505"/>
                <a:gd name="connsiteY77" fmla="*/ 1061 h 10000"/>
                <a:gd name="connsiteX78" fmla="*/ 9438 w 10505"/>
                <a:gd name="connsiteY78" fmla="*/ 836 h 10000"/>
                <a:gd name="connsiteX79" fmla="*/ 9394 w 10505"/>
                <a:gd name="connsiteY79" fmla="*/ 611 h 10000"/>
                <a:gd name="connsiteX80" fmla="*/ 9039 w 10505"/>
                <a:gd name="connsiteY80" fmla="*/ 289 h 10000"/>
                <a:gd name="connsiteX81" fmla="*/ 8727 w 10505"/>
                <a:gd name="connsiteY81" fmla="*/ 161 h 10000"/>
                <a:gd name="connsiteX82" fmla="*/ 8550 w 10505"/>
                <a:gd name="connsiteY82" fmla="*/ 0 h 10000"/>
                <a:gd name="connsiteX83" fmla="*/ 8284 w 10505"/>
                <a:gd name="connsiteY83" fmla="*/ 161 h 10000"/>
                <a:gd name="connsiteX84" fmla="*/ 8105 w 10505"/>
                <a:gd name="connsiteY84" fmla="*/ 129 h 10000"/>
                <a:gd name="connsiteX85" fmla="*/ 7971 w 10505"/>
                <a:gd name="connsiteY85" fmla="*/ 418 h 10000"/>
                <a:gd name="connsiteX86" fmla="*/ 7615 w 10505"/>
                <a:gd name="connsiteY86" fmla="*/ 482 h 10000"/>
                <a:gd name="connsiteX87" fmla="*/ 7528 w 10505"/>
                <a:gd name="connsiteY87" fmla="*/ 707 h 10000"/>
                <a:gd name="connsiteX88" fmla="*/ 7216 w 10505"/>
                <a:gd name="connsiteY88" fmla="*/ 707 h 10000"/>
                <a:gd name="connsiteX89" fmla="*/ 6950 w 10505"/>
                <a:gd name="connsiteY89" fmla="*/ 611 h 10000"/>
                <a:gd name="connsiteX90" fmla="*/ 6372 w 10505"/>
                <a:gd name="connsiteY90" fmla="*/ 611 h 10000"/>
                <a:gd name="connsiteX91" fmla="*/ 5794 w 10505"/>
                <a:gd name="connsiteY91" fmla="*/ 611 h 10000"/>
                <a:gd name="connsiteX92" fmla="*/ 5838 w 10505"/>
                <a:gd name="connsiteY92" fmla="*/ 482 h 10000"/>
                <a:gd name="connsiteX93" fmla="*/ 5750 w 10505"/>
                <a:gd name="connsiteY93" fmla="*/ 482 h 10000"/>
                <a:gd name="connsiteX94" fmla="*/ 5706 w 10505"/>
                <a:gd name="connsiteY94" fmla="*/ 611 h 10000"/>
                <a:gd name="connsiteX95" fmla="*/ 5172 w 10505"/>
                <a:gd name="connsiteY95" fmla="*/ 611 h 10000"/>
                <a:gd name="connsiteX96" fmla="*/ 4639 w 10505"/>
                <a:gd name="connsiteY96" fmla="*/ 611 h 10000"/>
                <a:gd name="connsiteX97" fmla="*/ 4107 w 10505"/>
                <a:gd name="connsiteY97" fmla="*/ 611 h 10000"/>
                <a:gd name="connsiteX98" fmla="*/ 3572 w 10505"/>
                <a:gd name="connsiteY98" fmla="*/ 611 h 10000"/>
                <a:gd name="connsiteX99" fmla="*/ 3085 w 10505"/>
                <a:gd name="connsiteY99" fmla="*/ 611 h 10000"/>
                <a:gd name="connsiteX100" fmla="*/ 2551 w 10505"/>
                <a:gd name="connsiteY100" fmla="*/ 611 h 10000"/>
                <a:gd name="connsiteX101" fmla="*/ 2061 w 10505"/>
                <a:gd name="connsiteY101" fmla="*/ 611 h 10000"/>
                <a:gd name="connsiteX102" fmla="*/ 1529 w 10505"/>
                <a:gd name="connsiteY102" fmla="*/ 611 h 10000"/>
                <a:gd name="connsiteX103" fmla="*/ 1529 w 10505"/>
                <a:gd name="connsiteY103" fmla="*/ 1061 h 10000"/>
                <a:gd name="connsiteX104" fmla="*/ 1529 w 10505"/>
                <a:gd name="connsiteY104" fmla="*/ 1640 h 10000"/>
                <a:gd name="connsiteX105" fmla="*/ 861 w 10505"/>
                <a:gd name="connsiteY105" fmla="*/ 1640 h 10000"/>
                <a:gd name="connsiteX106" fmla="*/ 861 w 10505"/>
                <a:gd name="connsiteY106" fmla="*/ 1897 h 10000"/>
                <a:gd name="connsiteX0" fmla="*/ 356 w 10000"/>
                <a:gd name="connsiteY0" fmla="*/ 1897 h 10000"/>
                <a:gd name="connsiteX1" fmla="*/ 356 w 10000"/>
                <a:gd name="connsiteY1" fmla="*/ 2412 h 10000"/>
                <a:gd name="connsiteX2" fmla="*/ 4973 w 10000"/>
                <a:gd name="connsiteY2" fmla="*/ 5205 h 10000"/>
                <a:gd name="connsiteX3" fmla="*/ 5520 w 10000"/>
                <a:gd name="connsiteY3" fmla="*/ 6915 h 10000"/>
                <a:gd name="connsiteX4" fmla="*/ 5155 w 10000"/>
                <a:gd name="connsiteY4" fmla="*/ 7114 h 10000"/>
                <a:gd name="connsiteX5" fmla="*/ 4848 w 10000"/>
                <a:gd name="connsiteY5" fmla="*/ 6907 h 10000"/>
                <a:gd name="connsiteX6" fmla="*/ 4403 w 10000"/>
                <a:gd name="connsiteY6" fmla="*/ 6781 h 10000"/>
                <a:gd name="connsiteX7" fmla="*/ 4182 w 10000"/>
                <a:gd name="connsiteY7" fmla="*/ 7064 h 10000"/>
                <a:gd name="connsiteX8" fmla="*/ 3635 w 10000"/>
                <a:gd name="connsiteY8" fmla="*/ 7281 h 10000"/>
                <a:gd name="connsiteX9" fmla="*/ 3284 w 10000"/>
                <a:gd name="connsiteY9" fmla="*/ 7279 h 10000"/>
                <a:gd name="connsiteX10" fmla="*/ 2517 w 10000"/>
                <a:gd name="connsiteY10" fmla="*/ 7095 h 10000"/>
                <a:gd name="connsiteX11" fmla="*/ 2312 w 10000"/>
                <a:gd name="connsiteY11" fmla="*/ 7195 h 10000"/>
                <a:gd name="connsiteX12" fmla="*/ 1800 w 10000"/>
                <a:gd name="connsiteY12" fmla="*/ 6973 h 10000"/>
                <a:gd name="connsiteX13" fmla="*/ 1574 w 10000"/>
                <a:gd name="connsiteY13" fmla="*/ 6638 h 10000"/>
                <a:gd name="connsiteX14" fmla="*/ 1198 w 10000"/>
                <a:gd name="connsiteY14" fmla="*/ 6729 h 10000"/>
                <a:gd name="connsiteX15" fmla="*/ 1096 w 10000"/>
                <a:gd name="connsiteY15" fmla="*/ 6927 h 10000"/>
                <a:gd name="connsiteX16" fmla="*/ 698 w 10000"/>
                <a:gd name="connsiteY16" fmla="*/ 7011 h 10000"/>
                <a:gd name="connsiteX17" fmla="*/ 436 w 10000"/>
                <a:gd name="connsiteY17" fmla="*/ 7004 h 10000"/>
                <a:gd name="connsiteX18" fmla="*/ 292 w 10000"/>
                <a:gd name="connsiteY18" fmla="*/ 7161 h 10000"/>
                <a:gd name="connsiteX19" fmla="*/ 47 w 10000"/>
                <a:gd name="connsiteY19" fmla="*/ 6913 h 10000"/>
                <a:gd name="connsiteX20" fmla="*/ 0 w 10000"/>
                <a:gd name="connsiteY20" fmla="*/ 7363 h 10000"/>
                <a:gd name="connsiteX21" fmla="*/ 89 w 10000"/>
                <a:gd name="connsiteY21" fmla="*/ 7428 h 10000"/>
                <a:gd name="connsiteX22" fmla="*/ 446 w 10000"/>
                <a:gd name="connsiteY22" fmla="*/ 7460 h 10000"/>
                <a:gd name="connsiteX23" fmla="*/ 491 w 10000"/>
                <a:gd name="connsiteY23" fmla="*/ 7588 h 10000"/>
                <a:gd name="connsiteX24" fmla="*/ 890 w 10000"/>
                <a:gd name="connsiteY24" fmla="*/ 7621 h 10000"/>
                <a:gd name="connsiteX25" fmla="*/ 1112 w 10000"/>
                <a:gd name="connsiteY25" fmla="*/ 7749 h 10000"/>
                <a:gd name="connsiteX26" fmla="*/ 1156 w 10000"/>
                <a:gd name="connsiteY26" fmla="*/ 7974 h 10000"/>
                <a:gd name="connsiteX27" fmla="*/ 1869 w 10000"/>
                <a:gd name="connsiteY27" fmla="*/ 8360 h 10000"/>
                <a:gd name="connsiteX28" fmla="*/ 2046 w 10000"/>
                <a:gd name="connsiteY28" fmla="*/ 8746 h 10000"/>
                <a:gd name="connsiteX29" fmla="*/ 2534 w 10000"/>
                <a:gd name="connsiteY29" fmla="*/ 8939 h 10000"/>
                <a:gd name="connsiteX30" fmla="*/ 2712 w 10000"/>
                <a:gd name="connsiteY30" fmla="*/ 9196 h 10000"/>
                <a:gd name="connsiteX31" fmla="*/ 3067 w 10000"/>
                <a:gd name="connsiteY31" fmla="*/ 9518 h 10000"/>
                <a:gd name="connsiteX32" fmla="*/ 3335 w 10000"/>
                <a:gd name="connsiteY32" fmla="*/ 9614 h 10000"/>
                <a:gd name="connsiteX33" fmla="*/ 3513 w 10000"/>
                <a:gd name="connsiteY33" fmla="*/ 9518 h 10000"/>
                <a:gd name="connsiteX34" fmla="*/ 3957 w 10000"/>
                <a:gd name="connsiteY34" fmla="*/ 9550 h 10000"/>
                <a:gd name="connsiteX35" fmla="*/ 4134 w 10000"/>
                <a:gd name="connsiteY35" fmla="*/ 9486 h 10000"/>
                <a:gd name="connsiteX36" fmla="*/ 4934 w 10000"/>
                <a:gd name="connsiteY36" fmla="*/ 9968 h 10000"/>
                <a:gd name="connsiteX37" fmla="*/ 4979 w 10000"/>
                <a:gd name="connsiteY37" fmla="*/ 9968 h 10000"/>
                <a:gd name="connsiteX38" fmla="*/ 5067 w 10000"/>
                <a:gd name="connsiteY38" fmla="*/ 9904 h 10000"/>
                <a:gd name="connsiteX39" fmla="*/ 5643 w 10000"/>
                <a:gd name="connsiteY39" fmla="*/ 9904 h 10000"/>
                <a:gd name="connsiteX40" fmla="*/ 5734 w 10000"/>
                <a:gd name="connsiteY40" fmla="*/ 10000 h 10000"/>
                <a:gd name="connsiteX41" fmla="*/ 6223 w 10000"/>
                <a:gd name="connsiteY41" fmla="*/ 9871 h 10000"/>
                <a:gd name="connsiteX42" fmla="*/ 6666 w 10000"/>
                <a:gd name="connsiteY42" fmla="*/ 9871 h 10000"/>
                <a:gd name="connsiteX43" fmla="*/ 6978 w 10000"/>
                <a:gd name="connsiteY43" fmla="*/ 9743 h 10000"/>
                <a:gd name="connsiteX44" fmla="*/ 7334 w 10000"/>
                <a:gd name="connsiteY44" fmla="*/ 9486 h 10000"/>
                <a:gd name="connsiteX45" fmla="*/ 8267 w 10000"/>
                <a:gd name="connsiteY45" fmla="*/ 9486 h 10000"/>
                <a:gd name="connsiteX46" fmla="*/ 8267 w 10000"/>
                <a:gd name="connsiteY46" fmla="*/ 9132 h 10000"/>
                <a:gd name="connsiteX47" fmla="*/ 7779 w 10000"/>
                <a:gd name="connsiteY47" fmla="*/ 8971 h 10000"/>
                <a:gd name="connsiteX48" fmla="*/ 7512 w 10000"/>
                <a:gd name="connsiteY48" fmla="*/ 8457 h 10000"/>
                <a:gd name="connsiteX49" fmla="*/ 7157 w 10000"/>
                <a:gd name="connsiteY49" fmla="*/ 8264 h 10000"/>
                <a:gd name="connsiteX50" fmla="*/ 6933 w 10000"/>
                <a:gd name="connsiteY50" fmla="*/ 8006 h 10000"/>
                <a:gd name="connsiteX51" fmla="*/ 6356 w 10000"/>
                <a:gd name="connsiteY51" fmla="*/ 7814 h 10000"/>
                <a:gd name="connsiteX52" fmla="*/ 6489 w 10000"/>
                <a:gd name="connsiteY52" fmla="*/ 7749 h 10000"/>
                <a:gd name="connsiteX53" fmla="*/ 6489 w 10000"/>
                <a:gd name="connsiteY53" fmla="*/ 7588 h 10000"/>
                <a:gd name="connsiteX54" fmla="*/ 6890 w 10000"/>
                <a:gd name="connsiteY54" fmla="*/ 7588 h 10000"/>
                <a:gd name="connsiteX55" fmla="*/ 7110 w 10000"/>
                <a:gd name="connsiteY55" fmla="*/ 7460 h 10000"/>
                <a:gd name="connsiteX56" fmla="*/ 7157 w 10000"/>
                <a:gd name="connsiteY56" fmla="*/ 6527 h 10000"/>
                <a:gd name="connsiteX57" fmla="*/ 7200 w 10000"/>
                <a:gd name="connsiteY57" fmla="*/ 6559 h 10000"/>
                <a:gd name="connsiteX58" fmla="*/ 7334 w 10000"/>
                <a:gd name="connsiteY58" fmla="*/ 6367 h 10000"/>
                <a:gd name="connsiteX59" fmla="*/ 7600 w 10000"/>
                <a:gd name="connsiteY59" fmla="*/ 6270 h 10000"/>
                <a:gd name="connsiteX60" fmla="*/ 7733 w 10000"/>
                <a:gd name="connsiteY60" fmla="*/ 5916 h 10000"/>
                <a:gd name="connsiteX61" fmla="*/ 8135 w 10000"/>
                <a:gd name="connsiteY61" fmla="*/ 5498 h 10000"/>
                <a:gd name="connsiteX62" fmla="*/ 8443 w 10000"/>
                <a:gd name="connsiteY62" fmla="*/ 5305 h 10000"/>
                <a:gd name="connsiteX63" fmla="*/ 8666 w 10000"/>
                <a:gd name="connsiteY63" fmla="*/ 4759 h 10000"/>
                <a:gd name="connsiteX64" fmla="*/ 8666 w 10000"/>
                <a:gd name="connsiteY64" fmla="*/ 4630 h 10000"/>
                <a:gd name="connsiteX65" fmla="*/ 8623 w 10000"/>
                <a:gd name="connsiteY65" fmla="*/ 4309 h 10000"/>
                <a:gd name="connsiteX66" fmla="*/ 9066 w 10000"/>
                <a:gd name="connsiteY66" fmla="*/ 3151 h 10000"/>
                <a:gd name="connsiteX67" fmla="*/ 9199 w 10000"/>
                <a:gd name="connsiteY67" fmla="*/ 3151 h 10000"/>
                <a:gd name="connsiteX68" fmla="*/ 9378 w 10000"/>
                <a:gd name="connsiteY68" fmla="*/ 3055 h 10000"/>
                <a:gd name="connsiteX69" fmla="*/ 9912 w 10000"/>
                <a:gd name="connsiteY69" fmla="*/ 2894 h 10000"/>
                <a:gd name="connsiteX70" fmla="*/ 10000 w 10000"/>
                <a:gd name="connsiteY70" fmla="*/ 2637 h 10000"/>
                <a:gd name="connsiteX71" fmla="*/ 9957 w 10000"/>
                <a:gd name="connsiteY71" fmla="*/ 2572 h 10000"/>
                <a:gd name="connsiteX72" fmla="*/ 9777 w 10000"/>
                <a:gd name="connsiteY72" fmla="*/ 2572 h 10000"/>
                <a:gd name="connsiteX73" fmla="*/ 9644 w 10000"/>
                <a:gd name="connsiteY73" fmla="*/ 2412 h 10000"/>
                <a:gd name="connsiteX74" fmla="*/ 9378 w 10000"/>
                <a:gd name="connsiteY74" fmla="*/ 2347 h 10000"/>
                <a:gd name="connsiteX75" fmla="*/ 9244 w 10000"/>
                <a:gd name="connsiteY75" fmla="*/ 2219 h 10000"/>
                <a:gd name="connsiteX76" fmla="*/ 9157 w 10000"/>
                <a:gd name="connsiteY76" fmla="*/ 1736 h 10000"/>
                <a:gd name="connsiteX77" fmla="*/ 9157 w 10000"/>
                <a:gd name="connsiteY77" fmla="*/ 1061 h 10000"/>
                <a:gd name="connsiteX78" fmla="*/ 8933 w 10000"/>
                <a:gd name="connsiteY78" fmla="*/ 836 h 10000"/>
                <a:gd name="connsiteX79" fmla="*/ 8889 w 10000"/>
                <a:gd name="connsiteY79" fmla="*/ 611 h 10000"/>
                <a:gd name="connsiteX80" fmla="*/ 8534 w 10000"/>
                <a:gd name="connsiteY80" fmla="*/ 289 h 10000"/>
                <a:gd name="connsiteX81" fmla="*/ 8222 w 10000"/>
                <a:gd name="connsiteY81" fmla="*/ 161 h 10000"/>
                <a:gd name="connsiteX82" fmla="*/ 8045 w 10000"/>
                <a:gd name="connsiteY82" fmla="*/ 0 h 10000"/>
                <a:gd name="connsiteX83" fmla="*/ 7779 w 10000"/>
                <a:gd name="connsiteY83" fmla="*/ 161 h 10000"/>
                <a:gd name="connsiteX84" fmla="*/ 7600 w 10000"/>
                <a:gd name="connsiteY84" fmla="*/ 129 h 10000"/>
                <a:gd name="connsiteX85" fmla="*/ 7466 w 10000"/>
                <a:gd name="connsiteY85" fmla="*/ 418 h 10000"/>
                <a:gd name="connsiteX86" fmla="*/ 7110 w 10000"/>
                <a:gd name="connsiteY86" fmla="*/ 482 h 10000"/>
                <a:gd name="connsiteX87" fmla="*/ 7023 w 10000"/>
                <a:gd name="connsiteY87" fmla="*/ 707 h 10000"/>
                <a:gd name="connsiteX88" fmla="*/ 6711 w 10000"/>
                <a:gd name="connsiteY88" fmla="*/ 707 h 10000"/>
                <a:gd name="connsiteX89" fmla="*/ 6445 w 10000"/>
                <a:gd name="connsiteY89" fmla="*/ 611 h 10000"/>
                <a:gd name="connsiteX90" fmla="*/ 5867 w 10000"/>
                <a:gd name="connsiteY90" fmla="*/ 611 h 10000"/>
                <a:gd name="connsiteX91" fmla="*/ 5289 w 10000"/>
                <a:gd name="connsiteY91" fmla="*/ 611 h 10000"/>
                <a:gd name="connsiteX92" fmla="*/ 5333 w 10000"/>
                <a:gd name="connsiteY92" fmla="*/ 482 h 10000"/>
                <a:gd name="connsiteX93" fmla="*/ 5245 w 10000"/>
                <a:gd name="connsiteY93" fmla="*/ 482 h 10000"/>
                <a:gd name="connsiteX94" fmla="*/ 5201 w 10000"/>
                <a:gd name="connsiteY94" fmla="*/ 611 h 10000"/>
                <a:gd name="connsiteX95" fmla="*/ 4667 w 10000"/>
                <a:gd name="connsiteY95" fmla="*/ 611 h 10000"/>
                <a:gd name="connsiteX96" fmla="*/ 4134 w 10000"/>
                <a:gd name="connsiteY96" fmla="*/ 611 h 10000"/>
                <a:gd name="connsiteX97" fmla="*/ 3602 w 10000"/>
                <a:gd name="connsiteY97" fmla="*/ 611 h 10000"/>
                <a:gd name="connsiteX98" fmla="*/ 3067 w 10000"/>
                <a:gd name="connsiteY98" fmla="*/ 611 h 10000"/>
                <a:gd name="connsiteX99" fmla="*/ 2580 w 10000"/>
                <a:gd name="connsiteY99" fmla="*/ 611 h 10000"/>
                <a:gd name="connsiteX100" fmla="*/ 2046 w 10000"/>
                <a:gd name="connsiteY100" fmla="*/ 611 h 10000"/>
                <a:gd name="connsiteX101" fmla="*/ 1556 w 10000"/>
                <a:gd name="connsiteY101" fmla="*/ 611 h 10000"/>
                <a:gd name="connsiteX102" fmla="*/ 1024 w 10000"/>
                <a:gd name="connsiteY102" fmla="*/ 611 h 10000"/>
                <a:gd name="connsiteX103" fmla="*/ 1024 w 10000"/>
                <a:gd name="connsiteY103" fmla="*/ 1061 h 10000"/>
                <a:gd name="connsiteX104" fmla="*/ 1024 w 10000"/>
                <a:gd name="connsiteY104" fmla="*/ 1640 h 10000"/>
                <a:gd name="connsiteX105" fmla="*/ 356 w 10000"/>
                <a:gd name="connsiteY105" fmla="*/ 1640 h 10000"/>
                <a:gd name="connsiteX106" fmla="*/ 356 w 10000"/>
                <a:gd name="connsiteY106" fmla="*/ 1897 h 10000"/>
                <a:gd name="connsiteX0" fmla="*/ 356 w 10000"/>
                <a:gd name="connsiteY0" fmla="*/ 1897 h 10000"/>
                <a:gd name="connsiteX1" fmla="*/ 356 w 10000"/>
                <a:gd name="connsiteY1" fmla="*/ 2412 h 10000"/>
                <a:gd name="connsiteX2" fmla="*/ 5520 w 10000"/>
                <a:gd name="connsiteY2" fmla="*/ 6915 h 10000"/>
                <a:gd name="connsiteX3" fmla="*/ 5155 w 10000"/>
                <a:gd name="connsiteY3" fmla="*/ 7114 h 10000"/>
                <a:gd name="connsiteX4" fmla="*/ 4848 w 10000"/>
                <a:gd name="connsiteY4" fmla="*/ 6907 h 10000"/>
                <a:gd name="connsiteX5" fmla="*/ 4403 w 10000"/>
                <a:gd name="connsiteY5" fmla="*/ 6781 h 10000"/>
                <a:gd name="connsiteX6" fmla="*/ 4182 w 10000"/>
                <a:gd name="connsiteY6" fmla="*/ 7064 h 10000"/>
                <a:gd name="connsiteX7" fmla="*/ 3635 w 10000"/>
                <a:gd name="connsiteY7" fmla="*/ 7281 h 10000"/>
                <a:gd name="connsiteX8" fmla="*/ 3284 w 10000"/>
                <a:gd name="connsiteY8" fmla="*/ 7279 h 10000"/>
                <a:gd name="connsiteX9" fmla="*/ 2517 w 10000"/>
                <a:gd name="connsiteY9" fmla="*/ 7095 h 10000"/>
                <a:gd name="connsiteX10" fmla="*/ 2312 w 10000"/>
                <a:gd name="connsiteY10" fmla="*/ 7195 h 10000"/>
                <a:gd name="connsiteX11" fmla="*/ 1800 w 10000"/>
                <a:gd name="connsiteY11" fmla="*/ 6973 h 10000"/>
                <a:gd name="connsiteX12" fmla="*/ 1574 w 10000"/>
                <a:gd name="connsiteY12" fmla="*/ 6638 h 10000"/>
                <a:gd name="connsiteX13" fmla="*/ 1198 w 10000"/>
                <a:gd name="connsiteY13" fmla="*/ 6729 h 10000"/>
                <a:gd name="connsiteX14" fmla="*/ 1096 w 10000"/>
                <a:gd name="connsiteY14" fmla="*/ 6927 h 10000"/>
                <a:gd name="connsiteX15" fmla="*/ 698 w 10000"/>
                <a:gd name="connsiteY15" fmla="*/ 7011 h 10000"/>
                <a:gd name="connsiteX16" fmla="*/ 436 w 10000"/>
                <a:gd name="connsiteY16" fmla="*/ 7004 h 10000"/>
                <a:gd name="connsiteX17" fmla="*/ 292 w 10000"/>
                <a:gd name="connsiteY17" fmla="*/ 7161 h 10000"/>
                <a:gd name="connsiteX18" fmla="*/ 47 w 10000"/>
                <a:gd name="connsiteY18" fmla="*/ 6913 h 10000"/>
                <a:gd name="connsiteX19" fmla="*/ 0 w 10000"/>
                <a:gd name="connsiteY19" fmla="*/ 7363 h 10000"/>
                <a:gd name="connsiteX20" fmla="*/ 89 w 10000"/>
                <a:gd name="connsiteY20" fmla="*/ 7428 h 10000"/>
                <a:gd name="connsiteX21" fmla="*/ 446 w 10000"/>
                <a:gd name="connsiteY21" fmla="*/ 7460 h 10000"/>
                <a:gd name="connsiteX22" fmla="*/ 491 w 10000"/>
                <a:gd name="connsiteY22" fmla="*/ 7588 h 10000"/>
                <a:gd name="connsiteX23" fmla="*/ 890 w 10000"/>
                <a:gd name="connsiteY23" fmla="*/ 7621 h 10000"/>
                <a:gd name="connsiteX24" fmla="*/ 1112 w 10000"/>
                <a:gd name="connsiteY24" fmla="*/ 7749 h 10000"/>
                <a:gd name="connsiteX25" fmla="*/ 1156 w 10000"/>
                <a:gd name="connsiteY25" fmla="*/ 7974 h 10000"/>
                <a:gd name="connsiteX26" fmla="*/ 1869 w 10000"/>
                <a:gd name="connsiteY26" fmla="*/ 8360 h 10000"/>
                <a:gd name="connsiteX27" fmla="*/ 2046 w 10000"/>
                <a:gd name="connsiteY27" fmla="*/ 8746 h 10000"/>
                <a:gd name="connsiteX28" fmla="*/ 2534 w 10000"/>
                <a:gd name="connsiteY28" fmla="*/ 8939 h 10000"/>
                <a:gd name="connsiteX29" fmla="*/ 2712 w 10000"/>
                <a:gd name="connsiteY29" fmla="*/ 9196 h 10000"/>
                <a:gd name="connsiteX30" fmla="*/ 3067 w 10000"/>
                <a:gd name="connsiteY30" fmla="*/ 9518 h 10000"/>
                <a:gd name="connsiteX31" fmla="*/ 3335 w 10000"/>
                <a:gd name="connsiteY31" fmla="*/ 9614 h 10000"/>
                <a:gd name="connsiteX32" fmla="*/ 3513 w 10000"/>
                <a:gd name="connsiteY32" fmla="*/ 9518 h 10000"/>
                <a:gd name="connsiteX33" fmla="*/ 3957 w 10000"/>
                <a:gd name="connsiteY33" fmla="*/ 9550 h 10000"/>
                <a:gd name="connsiteX34" fmla="*/ 4134 w 10000"/>
                <a:gd name="connsiteY34" fmla="*/ 9486 h 10000"/>
                <a:gd name="connsiteX35" fmla="*/ 4934 w 10000"/>
                <a:gd name="connsiteY35" fmla="*/ 9968 h 10000"/>
                <a:gd name="connsiteX36" fmla="*/ 4979 w 10000"/>
                <a:gd name="connsiteY36" fmla="*/ 9968 h 10000"/>
                <a:gd name="connsiteX37" fmla="*/ 5067 w 10000"/>
                <a:gd name="connsiteY37" fmla="*/ 9904 h 10000"/>
                <a:gd name="connsiteX38" fmla="*/ 5643 w 10000"/>
                <a:gd name="connsiteY38" fmla="*/ 9904 h 10000"/>
                <a:gd name="connsiteX39" fmla="*/ 5734 w 10000"/>
                <a:gd name="connsiteY39" fmla="*/ 10000 h 10000"/>
                <a:gd name="connsiteX40" fmla="*/ 6223 w 10000"/>
                <a:gd name="connsiteY40" fmla="*/ 9871 h 10000"/>
                <a:gd name="connsiteX41" fmla="*/ 6666 w 10000"/>
                <a:gd name="connsiteY41" fmla="*/ 9871 h 10000"/>
                <a:gd name="connsiteX42" fmla="*/ 6978 w 10000"/>
                <a:gd name="connsiteY42" fmla="*/ 9743 h 10000"/>
                <a:gd name="connsiteX43" fmla="*/ 7334 w 10000"/>
                <a:gd name="connsiteY43" fmla="*/ 9486 h 10000"/>
                <a:gd name="connsiteX44" fmla="*/ 8267 w 10000"/>
                <a:gd name="connsiteY44" fmla="*/ 9486 h 10000"/>
                <a:gd name="connsiteX45" fmla="*/ 8267 w 10000"/>
                <a:gd name="connsiteY45" fmla="*/ 9132 h 10000"/>
                <a:gd name="connsiteX46" fmla="*/ 7779 w 10000"/>
                <a:gd name="connsiteY46" fmla="*/ 8971 h 10000"/>
                <a:gd name="connsiteX47" fmla="*/ 7512 w 10000"/>
                <a:gd name="connsiteY47" fmla="*/ 8457 h 10000"/>
                <a:gd name="connsiteX48" fmla="*/ 7157 w 10000"/>
                <a:gd name="connsiteY48" fmla="*/ 8264 h 10000"/>
                <a:gd name="connsiteX49" fmla="*/ 6933 w 10000"/>
                <a:gd name="connsiteY49" fmla="*/ 8006 h 10000"/>
                <a:gd name="connsiteX50" fmla="*/ 6356 w 10000"/>
                <a:gd name="connsiteY50" fmla="*/ 7814 h 10000"/>
                <a:gd name="connsiteX51" fmla="*/ 6489 w 10000"/>
                <a:gd name="connsiteY51" fmla="*/ 7749 h 10000"/>
                <a:gd name="connsiteX52" fmla="*/ 6489 w 10000"/>
                <a:gd name="connsiteY52" fmla="*/ 7588 h 10000"/>
                <a:gd name="connsiteX53" fmla="*/ 6890 w 10000"/>
                <a:gd name="connsiteY53" fmla="*/ 7588 h 10000"/>
                <a:gd name="connsiteX54" fmla="*/ 7110 w 10000"/>
                <a:gd name="connsiteY54" fmla="*/ 7460 h 10000"/>
                <a:gd name="connsiteX55" fmla="*/ 7157 w 10000"/>
                <a:gd name="connsiteY55" fmla="*/ 6527 h 10000"/>
                <a:gd name="connsiteX56" fmla="*/ 7200 w 10000"/>
                <a:gd name="connsiteY56" fmla="*/ 6559 h 10000"/>
                <a:gd name="connsiteX57" fmla="*/ 7334 w 10000"/>
                <a:gd name="connsiteY57" fmla="*/ 6367 h 10000"/>
                <a:gd name="connsiteX58" fmla="*/ 7600 w 10000"/>
                <a:gd name="connsiteY58" fmla="*/ 6270 h 10000"/>
                <a:gd name="connsiteX59" fmla="*/ 7733 w 10000"/>
                <a:gd name="connsiteY59" fmla="*/ 5916 h 10000"/>
                <a:gd name="connsiteX60" fmla="*/ 8135 w 10000"/>
                <a:gd name="connsiteY60" fmla="*/ 5498 h 10000"/>
                <a:gd name="connsiteX61" fmla="*/ 8443 w 10000"/>
                <a:gd name="connsiteY61" fmla="*/ 5305 h 10000"/>
                <a:gd name="connsiteX62" fmla="*/ 8666 w 10000"/>
                <a:gd name="connsiteY62" fmla="*/ 4759 h 10000"/>
                <a:gd name="connsiteX63" fmla="*/ 8666 w 10000"/>
                <a:gd name="connsiteY63" fmla="*/ 4630 h 10000"/>
                <a:gd name="connsiteX64" fmla="*/ 8623 w 10000"/>
                <a:gd name="connsiteY64" fmla="*/ 4309 h 10000"/>
                <a:gd name="connsiteX65" fmla="*/ 9066 w 10000"/>
                <a:gd name="connsiteY65" fmla="*/ 3151 h 10000"/>
                <a:gd name="connsiteX66" fmla="*/ 9199 w 10000"/>
                <a:gd name="connsiteY66" fmla="*/ 3151 h 10000"/>
                <a:gd name="connsiteX67" fmla="*/ 9378 w 10000"/>
                <a:gd name="connsiteY67" fmla="*/ 3055 h 10000"/>
                <a:gd name="connsiteX68" fmla="*/ 9912 w 10000"/>
                <a:gd name="connsiteY68" fmla="*/ 2894 h 10000"/>
                <a:gd name="connsiteX69" fmla="*/ 10000 w 10000"/>
                <a:gd name="connsiteY69" fmla="*/ 2637 h 10000"/>
                <a:gd name="connsiteX70" fmla="*/ 9957 w 10000"/>
                <a:gd name="connsiteY70" fmla="*/ 2572 h 10000"/>
                <a:gd name="connsiteX71" fmla="*/ 9777 w 10000"/>
                <a:gd name="connsiteY71" fmla="*/ 2572 h 10000"/>
                <a:gd name="connsiteX72" fmla="*/ 9644 w 10000"/>
                <a:gd name="connsiteY72" fmla="*/ 2412 h 10000"/>
                <a:gd name="connsiteX73" fmla="*/ 9378 w 10000"/>
                <a:gd name="connsiteY73" fmla="*/ 2347 h 10000"/>
                <a:gd name="connsiteX74" fmla="*/ 9244 w 10000"/>
                <a:gd name="connsiteY74" fmla="*/ 2219 h 10000"/>
                <a:gd name="connsiteX75" fmla="*/ 9157 w 10000"/>
                <a:gd name="connsiteY75" fmla="*/ 1736 h 10000"/>
                <a:gd name="connsiteX76" fmla="*/ 9157 w 10000"/>
                <a:gd name="connsiteY76" fmla="*/ 1061 h 10000"/>
                <a:gd name="connsiteX77" fmla="*/ 8933 w 10000"/>
                <a:gd name="connsiteY77" fmla="*/ 836 h 10000"/>
                <a:gd name="connsiteX78" fmla="*/ 8889 w 10000"/>
                <a:gd name="connsiteY78" fmla="*/ 611 h 10000"/>
                <a:gd name="connsiteX79" fmla="*/ 8534 w 10000"/>
                <a:gd name="connsiteY79" fmla="*/ 289 h 10000"/>
                <a:gd name="connsiteX80" fmla="*/ 8222 w 10000"/>
                <a:gd name="connsiteY80" fmla="*/ 161 h 10000"/>
                <a:gd name="connsiteX81" fmla="*/ 8045 w 10000"/>
                <a:gd name="connsiteY81" fmla="*/ 0 h 10000"/>
                <a:gd name="connsiteX82" fmla="*/ 7779 w 10000"/>
                <a:gd name="connsiteY82" fmla="*/ 161 h 10000"/>
                <a:gd name="connsiteX83" fmla="*/ 7600 w 10000"/>
                <a:gd name="connsiteY83" fmla="*/ 129 h 10000"/>
                <a:gd name="connsiteX84" fmla="*/ 7466 w 10000"/>
                <a:gd name="connsiteY84" fmla="*/ 418 h 10000"/>
                <a:gd name="connsiteX85" fmla="*/ 7110 w 10000"/>
                <a:gd name="connsiteY85" fmla="*/ 482 h 10000"/>
                <a:gd name="connsiteX86" fmla="*/ 7023 w 10000"/>
                <a:gd name="connsiteY86" fmla="*/ 707 h 10000"/>
                <a:gd name="connsiteX87" fmla="*/ 6711 w 10000"/>
                <a:gd name="connsiteY87" fmla="*/ 707 h 10000"/>
                <a:gd name="connsiteX88" fmla="*/ 6445 w 10000"/>
                <a:gd name="connsiteY88" fmla="*/ 611 h 10000"/>
                <a:gd name="connsiteX89" fmla="*/ 5867 w 10000"/>
                <a:gd name="connsiteY89" fmla="*/ 611 h 10000"/>
                <a:gd name="connsiteX90" fmla="*/ 5289 w 10000"/>
                <a:gd name="connsiteY90" fmla="*/ 611 h 10000"/>
                <a:gd name="connsiteX91" fmla="*/ 5333 w 10000"/>
                <a:gd name="connsiteY91" fmla="*/ 482 h 10000"/>
                <a:gd name="connsiteX92" fmla="*/ 5245 w 10000"/>
                <a:gd name="connsiteY92" fmla="*/ 482 h 10000"/>
                <a:gd name="connsiteX93" fmla="*/ 5201 w 10000"/>
                <a:gd name="connsiteY93" fmla="*/ 611 h 10000"/>
                <a:gd name="connsiteX94" fmla="*/ 4667 w 10000"/>
                <a:gd name="connsiteY94" fmla="*/ 611 h 10000"/>
                <a:gd name="connsiteX95" fmla="*/ 4134 w 10000"/>
                <a:gd name="connsiteY95" fmla="*/ 611 h 10000"/>
                <a:gd name="connsiteX96" fmla="*/ 3602 w 10000"/>
                <a:gd name="connsiteY96" fmla="*/ 611 h 10000"/>
                <a:gd name="connsiteX97" fmla="*/ 3067 w 10000"/>
                <a:gd name="connsiteY97" fmla="*/ 611 h 10000"/>
                <a:gd name="connsiteX98" fmla="*/ 2580 w 10000"/>
                <a:gd name="connsiteY98" fmla="*/ 611 h 10000"/>
                <a:gd name="connsiteX99" fmla="*/ 2046 w 10000"/>
                <a:gd name="connsiteY99" fmla="*/ 611 h 10000"/>
                <a:gd name="connsiteX100" fmla="*/ 1556 w 10000"/>
                <a:gd name="connsiteY100" fmla="*/ 611 h 10000"/>
                <a:gd name="connsiteX101" fmla="*/ 1024 w 10000"/>
                <a:gd name="connsiteY101" fmla="*/ 611 h 10000"/>
                <a:gd name="connsiteX102" fmla="*/ 1024 w 10000"/>
                <a:gd name="connsiteY102" fmla="*/ 1061 h 10000"/>
                <a:gd name="connsiteX103" fmla="*/ 1024 w 10000"/>
                <a:gd name="connsiteY103" fmla="*/ 1640 h 10000"/>
                <a:gd name="connsiteX104" fmla="*/ 356 w 10000"/>
                <a:gd name="connsiteY104" fmla="*/ 1640 h 10000"/>
                <a:gd name="connsiteX105" fmla="*/ 356 w 10000"/>
                <a:gd name="connsiteY105" fmla="*/ 1897 h 10000"/>
                <a:gd name="connsiteX0" fmla="*/ 356 w 10000"/>
                <a:gd name="connsiteY0" fmla="*/ 1897 h 10000"/>
                <a:gd name="connsiteX1" fmla="*/ 5484 w 10000"/>
                <a:gd name="connsiteY1" fmla="*/ 5713 h 10000"/>
                <a:gd name="connsiteX2" fmla="*/ 5520 w 10000"/>
                <a:gd name="connsiteY2" fmla="*/ 6915 h 10000"/>
                <a:gd name="connsiteX3" fmla="*/ 5155 w 10000"/>
                <a:gd name="connsiteY3" fmla="*/ 7114 h 10000"/>
                <a:gd name="connsiteX4" fmla="*/ 4848 w 10000"/>
                <a:gd name="connsiteY4" fmla="*/ 6907 h 10000"/>
                <a:gd name="connsiteX5" fmla="*/ 4403 w 10000"/>
                <a:gd name="connsiteY5" fmla="*/ 6781 h 10000"/>
                <a:gd name="connsiteX6" fmla="*/ 4182 w 10000"/>
                <a:gd name="connsiteY6" fmla="*/ 7064 h 10000"/>
                <a:gd name="connsiteX7" fmla="*/ 3635 w 10000"/>
                <a:gd name="connsiteY7" fmla="*/ 7281 h 10000"/>
                <a:gd name="connsiteX8" fmla="*/ 3284 w 10000"/>
                <a:gd name="connsiteY8" fmla="*/ 7279 h 10000"/>
                <a:gd name="connsiteX9" fmla="*/ 2517 w 10000"/>
                <a:gd name="connsiteY9" fmla="*/ 7095 h 10000"/>
                <a:gd name="connsiteX10" fmla="*/ 2312 w 10000"/>
                <a:gd name="connsiteY10" fmla="*/ 7195 h 10000"/>
                <a:gd name="connsiteX11" fmla="*/ 1800 w 10000"/>
                <a:gd name="connsiteY11" fmla="*/ 6973 h 10000"/>
                <a:gd name="connsiteX12" fmla="*/ 1574 w 10000"/>
                <a:gd name="connsiteY12" fmla="*/ 6638 h 10000"/>
                <a:gd name="connsiteX13" fmla="*/ 1198 w 10000"/>
                <a:gd name="connsiteY13" fmla="*/ 6729 h 10000"/>
                <a:gd name="connsiteX14" fmla="*/ 1096 w 10000"/>
                <a:gd name="connsiteY14" fmla="*/ 6927 h 10000"/>
                <a:gd name="connsiteX15" fmla="*/ 698 w 10000"/>
                <a:gd name="connsiteY15" fmla="*/ 7011 h 10000"/>
                <a:gd name="connsiteX16" fmla="*/ 436 w 10000"/>
                <a:gd name="connsiteY16" fmla="*/ 7004 h 10000"/>
                <a:gd name="connsiteX17" fmla="*/ 292 w 10000"/>
                <a:gd name="connsiteY17" fmla="*/ 7161 h 10000"/>
                <a:gd name="connsiteX18" fmla="*/ 47 w 10000"/>
                <a:gd name="connsiteY18" fmla="*/ 6913 h 10000"/>
                <a:gd name="connsiteX19" fmla="*/ 0 w 10000"/>
                <a:gd name="connsiteY19" fmla="*/ 7363 h 10000"/>
                <a:gd name="connsiteX20" fmla="*/ 89 w 10000"/>
                <a:gd name="connsiteY20" fmla="*/ 7428 h 10000"/>
                <a:gd name="connsiteX21" fmla="*/ 446 w 10000"/>
                <a:gd name="connsiteY21" fmla="*/ 7460 h 10000"/>
                <a:gd name="connsiteX22" fmla="*/ 491 w 10000"/>
                <a:gd name="connsiteY22" fmla="*/ 7588 h 10000"/>
                <a:gd name="connsiteX23" fmla="*/ 890 w 10000"/>
                <a:gd name="connsiteY23" fmla="*/ 7621 h 10000"/>
                <a:gd name="connsiteX24" fmla="*/ 1112 w 10000"/>
                <a:gd name="connsiteY24" fmla="*/ 7749 h 10000"/>
                <a:gd name="connsiteX25" fmla="*/ 1156 w 10000"/>
                <a:gd name="connsiteY25" fmla="*/ 7974 h 10000"/>
                <a:gd name="connsiteX26" fmla="*/ 1869 w 10000"/>
                <a:gd name="connsiteY26" fmla="*/ 8360 h 10000"/>
                <a:gd name="connsiteX27" fmla="*/ 2046 w 10000"/>
                <a:gd name="connsiteY27" fmla="*/ 8746 h 10000"/>
                <a:gd name="connsiteX28" fmla="*/ 2534 w 10000"/>
                <a:gd name="connsiteY28" fmla="*/ 8939 h 10000"/>
                <a:gd name="connsiteX29" fmla="*/ 2712 w 10000"/>
                <a:gd name="connsiteY29" fmla="*/ 9196 h 10000"/>
                <a:gd name="connsiteX30" fmla="*/ 3067 w 10000"/>
                <a:gd name="connsiteY30" fmla="*/ 9518 h 10000"/>
                <a:gd name="connsiteX31" fmla="*/ 3335 w 10000"/>
                <a:gd name="connsiteY31" fmla="*/ 9614 h 10000"/>
                <a:gd name="connsiteX32" fmla="*/ 3513 w 10000"/>
                <a:gd name="connsiteY32" fmla="*/ 9518 h 10000"/>
                <a:gd name="connsiteX33" fmla="*/ 3957 w 10000"/>
                <a:gd name="connsiteY33" fmla="*/ 9550 h 10000"/>
                <a:gd name="connsiteX34" fmla="*/ 4134 w 10000"/>
                <a:gd name="connsiteY34" fmla="*/ 9486 h 10000"/>
                <a:gd name="connsiteX35" fmla="*/ 4934 w 10000"/>
                <a:gd name="connsiteY35" fmla="*/ 9968 h 10000"/>
                <a:gd name="connsiteX36" fmla="*/ 4979 w 10000"/>
                <a:gd name="connsiteY36" fmla="*/ 9968 h 10000"/>
                <a:gd name="connsiteX37" fmla="*/ 5067 w 10000"/>
                <a:gd name="connsiteY37" fmla="*/ 9904 h 10000"/>
                <a:gd name="connsiteX38" fmla="*/ 5643 w 10000"/>
                <a:gd name="connsiteY38" fmla="*/ 9904 h 10000"/>
                <a:gd name="connsiteX39" fmla="*/ 5734 w 10000"/>
                <a:gd name="connsiteY39" fmla="*/ 10000 h 10000"/>
                <a:gd name="connsiteX40" fmla="*/ 6223 w 10000"/>
                <a:gd name="connsiteY40" fmla="*/ 9871 h 10000"/>
                <a:gd name="connsiteX41" fmla="*/ 6666 w 10000"/>
                <a:gd name="connsiteY41" fmla="*/ 9871 h 10000"/>
                <a:gd name="connsiteX42" fmla="*/ 6978 w 10000"/>
                <a:gd name="connsiteY42" fmla="*/ 9743 h 10000"/>
                <a:gd name="connsiteX43" fmla="*/ 7334 w 10000"/>
                <a:gd name="connsiteY43" fmla="*/ 9486 h 10000"/>
                <a:gd name="connsiteX44" fmla="*/ 8267 w 10000"/>
                <a:gd name="connsiteY44" fmla="*/ 9486 h 10000"/>
                <a:gd name="connsiteX45" fmla="*/ 8267 w 10000"/>
                <a:gd name="connsiteY45" fmla="*/ 9132 h 10000"/>
                <a:gd name="connsiteX46" fmla="*/ 7779 w 10000"/>
                <a:gd name="connsiteY46" fmla="*/ 8971 h 10000"/>
                <a:gd name="connsiteX47" fmla="*/ 7512 w 10000"/>
                <a:gd name="connsiteY47" fmla="*/ 8457 h 10000"/>
                <a:gd name="connsiteX48" fmla="*/ 7157 w 10000"/>
                <a:gd name="connsiteY48" fmla="*/ 8264 h 10000"/>
                <a:gd name="connsiteX49" fmla="*/ 6933 w 10000"/>
                <a:gd name="connsiteY49" fmla="*/ 8006 h 10000"/>
                <a:gd name="connsiteX50" fmla="*/ 6356 w 10000"/>
                <a:gd name="connsiteY50" fmla="*/ 7814 h 10000"/>
                <a:gd name="connsiteX51" fmla="*/ 6489 w 10000"/>
                <a:gd name="connsiteY51" fmla="*/ 7749 h 10000"/>
                <a:gd name="connsiteX52" fmla="*/ 6489 w 10000"/>
                <a:gd name="connsiteY52" fmla="*/ 7588 h 10000"/>
                <a:gd name="connsiteX53" fmla="*/ 6890 w 10000"/>
                <a:gd name="connsiteY53" fmla="*/ 7588 h 10000"/>
                <a:gd name="connsiteX54" fmla="*/ 7110 w 10000"/>
                <a:gd name="connsiteY54" fmla="*/ 7460 h 10000"/>
                <a:gd name="connsiteX55" fmla="*/ 7157 w 10000"/>
                <a:gd name="connsiteY55" fmla="*/ 6527 h 10000"/>
                <a:gd name="connsiteX56" fmla="*/ 7200 w 10000"/>
                <a:gd name="connsiteY56" fmla="*/ 6559 h 10000"/>
                <a:gd name="connsiteX57" fmla="*/ 7334 w 10000"/>
                <a:gd name="connsiteY57" fmla="*/ 6367 h 10000"/>
                <a:gd name="connsiteX58" fmla="*/ 7600 w 10000"/>
                <a:gd name="connsiteY58" fmla="*/ 6270 h 10000"/>
                <a:gd name="connsiteX59" fmla="*/ 7733 w 10000"/>
                <a:gd name="connsiteY59" fmla="*/ 5916 h 10000"/>
                <a:gd name="connsiteX60" fmla="*/ 8135 w 10000"/>
                <a:gd name="connsiteY60" fmla="*/ 5498 h 10000"/>
                <a:gd name="connsiteX61" fmla="*/ 8443 w 10000"/>
                <a:gd name="connsiteY61" fmla="*/ 5305 h 10000"/>
                <a:gd name="connsiteX62" fmla="*/ 8666 w 10000"/>
                <a:gd name="connsiteY62" fmla="*/ 4759 h 10000"/>
                <a:gd name="connsiteX63" fmla="*/ 8666 w 10000"/>
                <a:gd name="connsiteY63" fmla="*/ 4630 h 10000"/>
                <a:gd name="connsiteX64" fmla="*/ 8623 w 10000"/>
                <a:gd name="connsiteY64" fmla="*/ 4309 h 10000"/>
                <a:gd name="connsiteX65" fmla="*/ 9066 w 10000"/>
                <a:gd name="connsiteY65" fmla="*/ 3151 h 10000"/>
                <a:gd name="connsiteX66" fmla="*/ 9199 w 10000"/>
                <a:gd name="connsiteY66" fmla="*/ 3151 h 10000"/>
                <a:gd name="connsiteX67" fmla="*/ 9378 w 10000"/>
                <a:gd name="connsiteY67" fmla="*/ 3055 h 10000"/>
                <a:gd name="connsiteX68" fmla="*/ 9912 w 10000"/>
                <a:gd name="connsiteY68" fmla="*/ 2894 h 10000"/>
                <a:gd name="connsiteX69" fmla="*/ 10000 w 10000"/>
                <a:gd name="connsiteY69" fmla="*/ 2637 h 10000"/>
                <a:gd name="connsiteX70" fmla="*/ 9957 w 10000"/>
                <a:gd name="connsiteY70" fmla="*/ 2572 h 10000"/>
                <a:gd name="connsiteX71" fmla="*/ 9777 w 10000"/>
                <a:gd name="connsiteY71" fmla="*/ 2572 h 10000"/>
                <a:gd name="connsiteX72" fmla="*/ 9644 w 10000"/>
                <a:gd name="connsiteY72" fmla="*/ 2412 h 10000"/>
                <a:gd name="connsiteX73" fmla="*/ 9378 w 10000"/>
                <a:gd name="connsiteY73" fmla="*/ 2347 h 10000"/>
                <a:gd name="connsiteX74" fmla="*/ 9244 w 10000"/>
                <a:gd name="connsiteY74" fmla="*/ 2219 h 10000"/>
                <a:gd name="connsiteX75" fmla="*/ 9157 w 10000"/>
                <a:gd name="connsiteY75" fmla="*/ 1736 h 10000"/>
                <a:gd name="connsiteX76" fmla="*/ 9157 w 10000"/>
                <a:gd name="connsiteY76" fmla="*/ 1061 h 10000"/>
                <a:gd name="connsiteX77" fmla="*/ 8933 w 10000"/>
                <a:gd name="connsiteY77" fmla="*/ 836 h 10000"/>
                <a:gd name="connsiteX78" fmla="*/ 8889 w 10000"/>
                <a:gd name="connsiteY78" fmla="*/ 611 h 10000"/>
                <a:gd name="connsiteX79" fmla="*/ 8534 w 10000"/>
                <a:gd name="connsiteY79" fmla="*/ 289 h 10000"/>
                <a:gd name="connsiteX80" fmla="*/ 8222 w 10000"/>
                <a:gd name="connsiteY80" fmla="*/ 161 h 10000"/>
                <a:gd name="connsiteX81" fmla="*/ 8045 w 10000"/>
                <a:gd name="connsiteY81" fmla="*/ 0 h 10000"/>
                <a:gd name="connsiteX82" fmla="*/ 7779 w 10000"/>
                <a:gd name="connsiteY82" fmla="*/ 161 h 10000"/>
                <a:gd name="connsiteX83" fmla="*/ 7600 w 10000"/>
                <a:gd name="connsiteY83" fmla="*/ 129 h 10000"/>
                <a:gd name="connsiteX84" fmla="*/ 7466 w 10000"/>
                <a:gd name="connsiteY84" fmla="*/ 418 h 10000"/>
                <a:gd name="connsiteX85" fmla="*/ 7110 w 10000"/>
                <a:gd name="connsiteY85" fmla="*/ 482 h 10000"/>
                <a:gd name="connsiteX86" fmla="*/ 7023 w 10000"/>
                <a:gd name="connsiteY86" fmla="*/ 707 h 10000"/>
                <a:gd name="connsiteX87" fmla="*/ 6711 w 10000"/>
                <a:gd name="connsiteY87" fmla="*/ 707 h 10000"/>
                <a:gd name="connsiteX88" fmla="*/ 6445 w 10000"/>
                <a:gd name="connsiteY88" fmla="*/ 611 h 10000"/>
                <a:gd name="connsiteX89" fmla="*/ 5867 w 10000"/>
                <a:gd name="connsiteY89" fmla="*/ 611 h 10000"/>
                <a:gd name="connsiteX90" fmla="*/ 5289 w 10000"/>
                <a:gd name="connsiteY90" fmla="*/ 611 h 10000"/>
                <a:gd name="connsiteX91" fmla="*/ 5333 w 10000"/>
                <a:gd name="connsiteY91" fmla="*/ 482 h 10000"/>
                <a:gd name="connsiteX92" fmla="*/ 5245 w 10000"/>
                <a:gd name="connsiteY92" fmla="*/ 482 h 10000"/>
                <a:gd name="connsiteX93" fmla="*/ 5201 w 10000"/>
                <a:gd name="connsiteY93" fmla="*/ 611 h 10000"/>
                <a:gd name="connsiteX94" fmla="*/ 4667 w 10000"/>
                <a:gd name="connsiteY94" fmla="*/ 611 h 10000"/>
                <a:gd name="connsiteX95" fmla="*/ 4134 w 10000"/>
                <a:gd name="connsiteY95" fmla="*/ 611 h 10000"/>
                <a:gd name="connsiteX96" fmla="*/ 3602 w 10000"/>
                <a:gd name="connsiteY96" fmla="*/ 611 h 10000"/>
                <a:gd name="connsiteX97" fmla="*/ 3067 w 10000"/>
                <a:gd name="connsiteY97" fmla="*/ 611 h 10000"/>
                <a:gd name="connsiteX98" fmla="*/ 2580 w 10000"/>
                <a:gd name="connsiteY98" fmla="*/ 611 h 10000"/>
                <a:gd name="connsiteX99" fmla="*/ 2046 w 10000"/>
                <a:gd name="connsiteY99" fmla="*/ 611 h 10000"/>
                <a:gd name="connsiteX100" fmla="*/ 1556 w 10000"/>
                <a:gd name="connsiteY100" fmla="*/ 611 h 10000"/>
                <a:gd name="connsiteX101" fmla="*/ 1024 w 10000"/>
                <a:gd name="connsiteY101" fmla="*/ 611 h 10000"/>
                <a:gd name="connsiteX102" fmla="*/ 1024 w 10000"/>
                <a:gd name="connsiteY102" fmla="*/ 1061 h 10000"/>
                <a:gd name="connsiteX103" fmla="*/ 1024 w 10000"/>
                <a:gd name="connsiteY103" fmla="*/ 1640 h 10000"/>
                <a:gd name="connsiteX104" fmla="*/ 356 w 10000"/>
                <a:gd name="connsiteY104" fmla="*/ 1640 h 10000"/>
                <a:gd name="connsiteX105" fmla="*/ 356 w 10000"/>
                <a:gd name="connsiteY105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334 w 10000"/>
                <a:gd name="connsiteY56" fmla="*/ 6367 h 10000"/>
                <a:gd name="connsiteX57" fmla="*/ 7600 w 10000"/>
                <a:gd name="connsiteY57" fmla="*/ 6270 h 10000"/>
                <a:gd name="connsiteX58" fmla="*/ 7733 w 10000"/>
                <a:gd name="connsiteY58" fmla="*/ 5916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7600 w 10000"/>
                <a:gd name="connsiteY57" fmla="*/ 6270 h 10000"/>
                <a:gd name="connsiteX58" fmla="*/ 7733 w 10000"/>
                <a:gd name="connsiteY58" fmla="*/ 5916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7733 w 10000"/>
                <a:gd name="connsiteY58" fmla="*/ 5916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666 w 10000"/>
                <a:gd name="connsiteY60" fmla="*/ 4759 h 10000"/>
                <a:gd name="connsiteX61" fmla="*/ 8666 w 10000"/>
                <a:gd name="connsiteY61" fmla="*/ 4630 h 10000"/>
                <a:gd name="connsiteX62" fmla="*/ 8623 w 10000"/>
                <a:gd name="connsiteY62" fmla="*/ 4309 h 10000"/>
                <a:gd name="connsiteX63" fmla="*/ 9066 w 10000"/>
                <a:gd name="connsiteY63" fmla="*/ 3151 h 10000"/>
                <a:gd name="connsiteX64" fmla="*/ 9199 w 10000"/>
                <a:gd name="connsiteY64" fmla="*/ 3151 h 10000"/>
                <a:gd name="connsiteX65" fmla="*/ 9378 w 10000"/>
                <a:gd name="connsiteY65" fmla="*/ 3055 h 10000"/>
                <a:gd name="connsiteX66" fmla="*/ 9912 w 10000"/>
                <a:gd name="connsiteY66" fmla="*/ 2894 h 10000"/>
                <a:gd name="connsiteX67" fmla="*/ 10000 w 10000"/>
                <a:gd name="connsiteY67" fmla="*/ 2637 h 10000"/>
                <a:gd name="connsiteX68" fmla="*/ 9957 w 10000"/>
                <a:gd name="connsiteY68" fmla="*/ 2572 h 10000"/>
                <a:gd name="connsiteX69" fmla="*/ 9777 w 10000"/>
                <a:gd name="connsiteY69" fmla="*/ 2572 h 10000"/>
                <a:gd name="connsiteX70" fmla="*/ 9644 w 10000"/>
                <a:gd name="connsiteY70" fmla="*/ 2412 h 10000"/>
                <a:gd name="connsiteX71" fmla="*/ 9378 w 10000"/>
                <a:gd name="connsiteY71" fmla="*/ 2347 h 10000"/>
                <a:gd name="connsiteX72" fmla="*/ 9244 w 10000"/>
                <a:gd name="connsiteY72" fmla="*/ 2219 h 10000"/>
                <a:gd name="connsiteX73" fmla="*/ 9157 w 10000"/>
                <a:gd name="connsiteY73" fmla="*/ 1736 h 10000"/>
                <a:gd name="connsiteX74" fmla="*/ 9157 w 10000"/>
                <a:gd name="connsiteY74" fmla="*/ 1061 h 10000"/>
                <a:gd name="connsiteX75" fmla="*/ 8933 w 10000"/>
                <a:gd name="connsiteY75" fmla="*/ 836 h 10000"/>
                <a:gd name="connsiteX76" fmla="*/ 8889 w 10000"/>
                <a:gd name="connsiteY76" fmla="*/ 611 h 10000"/>
                <a:gd name="connsiteX77" fmla="*/ 8534 w 10000"/>
                <a:gd name="connsiteY77" fmla="*/ 289 h 10000"/>
                <a:gd name="connsiteX78" fmla="*/ 8222 w 10000"/>
                <a:gd name="connsiteY78" fmla="*/ 161 h 10000"/>
                <a:gd name="connsiteX79" fmla="*/ 8045 w 10000"/>
                <a:gd name="connsiteY79" fmla="*/ 0 h 10000"/>
                <a:gd name="connsiteX80" fmla="*/ 7779 w 10000"/>
                <a:gd name="connsiteY80" fmla="*/ 161 h 10000"/>
                <a:gd name="connsiteX81" fmla="*/ 7600 w 10000"/>
                <a:gd name="connsiteY81" fmla="*/ 129 h 10000"/>
                <a:gd name="connsiteX82" fmla="*/ 7466 w 10000"/>
                <a:gd name="connsiteY82" fmla="*/ 418 h 10000"/>
                <a:gd name="connsiteX83" fmla="*/ 7110 w 10000"/>
                <a:gd name="connsiteY83" fmla="*/ 482 h 10000"/>
                <a:gd name="connsiteX84" fmla="*/ 7023 w 10000"/>
                <a:gd name="connsiteY84" fmla="*/ 707 h 10000"/>
                <a:gd name="connsiteX85" fmla="*/ 6711 w 10000"/>
                <a:gd name="connsiteY85" fmla="*/ 707 h 10000"/>
                <a:gd name="connsiteX86" fmla="*/ 6445 w 10000"/>
                <a:gd name="connsiteY86" fmla="*/ 611 h 10000"/>
                <a:gd name="connsiteX87" fmla="*/ 5867 w 10000"/>
                <a:gd name="connsiteY87" fmla="*/ 611 h 10000"/>
                <a:gd name="connsiteX88" fmla="*/ 5289 w 10000"/>
                <a:gd name="connsiteY88" fmla="*/ 611 h 10000"/>
                <a:gd name="connsiteX89" fmla="*/ 5333 w 10000"/>
                <a:gd name="connsiteY89" fmla="*/ 482 h 10000"/>
                <a:gd name="connsiteX90" fmla="*/ 5245 w 10000"/>
                <a:gd name="connsiteY90" fmla="*/ 482 h 10000"/>
                <a:gd name="connsiteX91" fmla="*/ 5201 w 10000"/>
                <a:gd name="connsiteY91" fmla="*/ 611 h 10000"/>
                <a:gd name="connsiteX92" fmla="*/ 4667 w 10000"/>
                <a:gd name="connsiteY92" fmla="*/ 611 h 10000"/>
                <a:gd name="connsiteX93" fmla="*/ 4134 w 10000"/>
                <a:gd name="connsiteY93" fmla="*/ 611 h 10000"/>
                <a:gd name="connsiteX94" fmla="*/ 3602 w 10000"/>
                <a:gd name="connsiteY94" fmla="*/ 611 h 10000"/>
                <a:gd name="connsiteX95" fmla="*/ 3067 w 10000"/>
                <a:gd name="connsiteY95" fmla="*/ 611 h 10000"/>
                <a:gd name="connsiteX96" fmla="*/ 2580 w 10000"/>
                <a:gd name="connsiteY96" fmla="*/ 611 h 10000"/>
                <a:gd name="connsiteX97" fmla="*/ 2046 w 10000"/>
                <a:gd name="connsiteY97" fmla="*/ 611 h 10000"/>
                <a:gd name="connsiteX98" fmla="*/ 1556 w 10000"/>
                <a:gd name="connsiteY98" fmla="*/ 611 h 10000"/>
                <a:gd name="connsiteX99" fmla="*/ 1024 w 10000"/>
                <a:gd name="connsiteY99" fmla="*/ 611 h 10000"/>
                <a:gd name="connsiteX100" fmla="*/ 1024 w 10000"/>
                <a:gd name="connsiteY100" fmla="*/ 1061 h 10000"/>
                <a:gd name="connsiteX101" fmla="*/ 1024 w 10000"/>
                <a:gd name="connsiteY101" fmla="*/ 1640 h 10000"/>
                <a:gd name="connsiteX102" fmla="*/ 356 w 10000"/>
                <a:gd name="connsiteY102" fmla="*/ 1640 h 10000"/>
                <a:gd name="connsiteX103" fmla="*/ 356 w 10000"/>
                <a:gd name="connsiteY103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666 w 10000"/>
                <a:gd name="connsiteY60" fmla="*/ 4630 h 10000"/>
                <a:gd name="connsiteX61" fmla="*/ 8623 w 10000"/>
                <a:gd name="connsiteY61" fmla="*/ 4309 h 10000"/>
                <a:gd name="connsiteX62" fmla="*/ 9066 w 10000"/>
                <a:gd name="connsiteY62" fmla="*/ 3151 h 10000"/>
                <a:gd name="connsiteX63" fmla="*/ 9199 w 10000"/>
                <a:gd name="connsiteY63" fmla="*/ 3151 h 10000"/>
                <a:gd name="connsiteX64" fmla="*/ 9378 w 10000"/>
                <a:gd name="connsiteY64" fmla="*/ 3055 h 10000"/>
                <a:gd name="connsiteX65" fmla="*/ 9912 w 10000"/>
                <a:gd name="connsiteY65" fmla="*/ 2894 h 10000"/>
                <a:gd name="connsiteX66" fmla="*/ 10000 w 10000"/>
                <a:gd name="connsiteY66" fmla="*/ 2637 h 10000"/>
                <a:gd name="connsiteX67" fmla="*/ 9957 w 10000"/>
                <a:gd name="connsiteY67" fmla="*/ 2572 h 10000"/>
                <a:gd name="connsiteX68" fmla="*/ 9777 w 10000"/>
                <a:gd name="connsiteY68" fmla="*/ 2572 h 10000"/>
                <a:gd name="connsiteX69" fmla="*/ 9644 w 10000"/>
                <a:gd name="connsiteY69" fmla="*/ 2412 h 10000"/>
                <a:gd name="connsiteX70" fmla="*/ 9378 w 10000"/>
                <a:gd name="connsiteY70" fmla="*/ 2347 h 10000"/>
                <a:gd name="connsiteX71" fmla="*/ 9244 w 10000"/>
                <a:gd name="connsiteY71" fmla="*/ 2219 h 10000"/>
                <a:gd name="connsiteX72" fmla="*/ 9157 w 10000"/>
                <a:gd name="connsiteY72" fmla="*/ 1736 h 10000"/>
                <a:gd name="connsiteX73" fmla="*/ 9157 w 10000"/>
                <a:gd name="connsiteY73" fmla="*/ 1061 h 10000"/>
                <a:gd name="connsiteX74" fmla="*/ 8933 w 10000"/>
                <a:gd name="connsiteY74" fmla="*/ 836 h 10000"/>
                <a:gd name="connsiteX75" fmla="*/ 8889 w 10000"/>
                <a:gd name="connsiteY75" fmla="*/ 611 h 10000"/>
                <a:gd name="connsiteX76" fmla="*/ 8534 w 10000"/>
                <a:gd name="connsiteY76" fmla="*/ 289 h 10000"/>
                <a:gd name="connsiteX77" fmla="*/ 8222 w 10000"/>
                <a:gd name="connsiteY77" fmla="*/ 161 h 10000"/>
                <a:gd name="connsiteX78" fmla="*/ 8045 w 10000"/>
                <a:gd name="connsiteY78" fmla="*/ 0 h 10000"/>
                <a:gd name="connsiteX79" fmla="*/ 7779 w 10000"/>
                <a:gd name="connsiteY79" fmla="*/ 161 h 10000"/>
                <a:gd name="connsiteX80" fmla="*/ 7600 w 10000"/>
                <a:gd name="connsiteY80" fmla="*/ 129 h 10000"/>
                <a:gd name="connsiteX81" fmla="*/ 7466 w 10000"/>
                <a:gd name="connsiteY81" fmla="*/ 418 h 10000"/>
                <a:gd name="connsiteX82" fmla="*/ 7110 w 10000"/>
                <a:gd name="connsiteY82" fmla="*/ 482 h 10000"/>
                <a:gd name="connsiteX83" fmla="*/ 7023 w 10000"/>
                <a:gd name="connsiteY83" fmla="*/ 707 h 10000"/>
                <a:gd name="connsiteX84" fmla="*/ 6711 w 10000"/>
                <a:gd name="connsiteY84" fmla="*/ 707 h 10000"/>
                <a:gd name="connsiteX85" fmla="*/ 6445 w 10000"/>
                <a:gd name="connsiteY85" fmla="*/ 611 h 10000"/>
                <a:gd name="connsiteX86" fmla="*/ 5867 w 10000"/>
                <a:gd name="connsiteY86" fmla="*/ 611 h 10000"/>
                <a:gd name="connsiteX87" fmla="*/ 5289 w 10000"/>
                <a:gd name="connsiteY87" fmla="*/ 611 h 10000"/>
                <a:gd name="connsiteX88" fmla="*/ 5333 w 10000"/>
                <a:gd name="connsiteY88" fmla="*/ 482 h 10000"/>
                <a:gd name="connsiteX89" fmla="*/ 5245 w 10000"/>
                <a:gd name="connsiteY89" fmla="*/ 482 h 10000"/>
                <a:gd name="connsiteX90" fmla="*/ 5201 w 10000"/>
                <a:gd name="connsiteY90" fmla="*/ 611 h 10000"/>
                <a:gd name="connsiteX91" fmla="*/ 4667 w 10000"/>
                <a:gd name="connsiteY91" fmla="*/ 611 h 10000"/>
                <a:gd name="connsiteX92" fmla="*/ 4134 w 10000"/>
                <a:gd name="connsiteY92" fmla="*/ 611 h 10000"/>
                <a:gd name="connsiteX93" fmla="*/ 3602 w 10000"/>
                <a:gd name="connsiteY93" fmla="*/ 611 h 10000"/>
                <a:gd name="connsiteX94" fmla="*/ 3067 w 10000"/>
                <a:gd name="connsiteY94" fmla="*/ 611 h 10000"/>
                <a:gd name="connsiteX95" fmla="*/ 2580 w 10000"/>
                <a:gd name="connsiteY95" fmla="*/ 611 h 10000"/>
                <a:gd name="connsiteX96" fmla="*/ 2046 w 10000"/>
                <a:gd name="connsiteY96" fmla="*/ 611 h 10000"/>
                <a:gd name="connsiteX97" fmla="*/ 1556 w 10000"/>
                <a:gd name="connsiteY97" fmla="*/ 611 h 10000"/>
                <a:gd name="connsiteX98" fmla="*/ 1024 w 10000"/>
                <a:gd name="connsiteY98" fmla="*/ 611 h 10000"/>
                <a:gd name="connsiteX99" fmla="*/ 1024 w 10000"/>
                <a:gd name="connsiteY99" fmla="*/ 1061 h 10000"/>
                <a:gd name="connsiteX100" fmla="*/ 1024 w 10000"/>
                <a:gd name="connsiteY100" fmla="*/ 1640 h 10000"/>
                <a:gd name="connsiteX101" fmla="*/ 356 w 10000"/>
                <a:gd name="connsiteY101" fmla="*/ 1640 h 10000"/>
                <a:gd name="connsiteX102" fmla="*/ 356 w 10000"/>
                <a:gd name="connsiteY102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623 w 10000"/>
                <a:gd name="connsiteY60" fmla="*/ 4309 h 10000"/>
                <a:gd name="connsiteX61" fmla="*/ 9066 w 10000"/>
                <a:gd name="connsiteY61" fmla="*/ 3151 h 10000"/>
                <a:gd name="connsiteX62" fmla="*/ 9199 w 10000"/>
                <a:gd name="connsiteY62" fmla="*/ 3151 h 10000"/>
                <a:gd name="connsiteX63" fmla="*/ 9378 w 10000"/>
                <a:gd name="connsiteY63" fmla="*/ 3055 h 10000"/>
                <a:gd name="connsiteX64" fmla="*/ 9912 w 10000"/>
                <a:gd name="connsiteY64" fmla="*/ 2894 h 10000"/>
                <a:gd name="connsiteX65" fmla="*/ 10000 w 10000"/>
                <a:gd name="connsiteY65" fmla="*/ 2637 h 10000"/>
                <a:gd name="connsiteX66" fmla="*/ 9957 w 10000"/>
                <a:gd name="connsiteY66" fmla="*/ 2572 h 10000"/>
                <a:gd name="connsiteX67" fmla="*/ 9777 w 10000"/>
                <a:gd name="connsiteY67" fmla="*/ 2572 h 10000"/>
                <a:gd name="connsiteX68" fmla="*/ 9644 w 10000"/>
                <a:gd name="connsiteY68" fmla="*/ 2412 h 10000"/>
                <a:gd name="connsiteX69" fmla="*/ 9378 w 10000"/>
                <a:gd name="connsiteY69" fmla="*/ 2347 h 10000"/>
                <a:gd name="connsiteX70" fmla="*/ 9244 w 10000"/>
                <a:gd name="connsiteY70" fmla="*/ 2219 h 10000"/>
                <a:gd name="connsiteX71" fmla="*/ 9157 w 10000"/>
                <a:gd name="connsiteY71" fmla="*/ 1736 h 10000"/>
                <a:gd name="connsiteX72" fmla="*/ 9157 w 10000"/>
                <a:gd name="connsiteY72" fmla="*/ 1061 h 10000"/>
                <a:gd name="connsiteX73" fmla="*/ 8933 w 10000"/>
                <a:gd name="connsiteY73" fmla="*/ 836 h 10000"/>
                <a:gd name="connsiteX74" fmla="*/ 8889 w 10000"/>
                <a:gd name="connsiteY74" fmla="*/ 611 h 10000"/>
                <a:gd name="connsiteX75" fmla="*/ 8534 w 10000"/>
                <a:gd name="connsiteY75" fmla="*/ 289 h 10000"/>
                <a:gd name="connsiteX76" fmla="*/ 8222 w 10000"/>
                <a:gd name="connsiteY76" fmla="*/ 161 h 10000"/>
                <a:gd name="connsiteX77" fmla="*/ 8045 w 10000"/>
                <a:gd name="connsiteY77" fmla="*/ 0 h 10000"/>
                <a:gd name="connsiteX78" fmla="*/ 7779 w 10000"/>
                <a:gd name="connsiteY78" fmla="*/ 161 h 10000"/>
                <a:gd name="connsiteX79" fmla="*/ 7600 w 10000"/>
                <a:gd name="connsiteY79" fmla="*/ 129 h 10000"/>
                <a:gd name="connsiteX80" fmla="*/ 7466 w 10000"/>
                <a:gd name="connsiteY80" fmla="*/ 418 h 10000"/>
                <a:gd name="connsiteX81" fmla="*/ 7110 w 10000"/>
                <a:gd name="connsiteY81" fmla="*/ 482 h 10000"/>
                <a:gd name="connsiteX82" fmla="*/ 7023 w 10000"/>
                <a:gd name="connsiteY82" fmla="*/ 707 h 10000"/>
                <a:gd name="connsiteX83" fmla="*/ 6711 w 10000"/>
                <a:gd name="connsiteY83" fmla="*/ 707 h 10000"/>
                <a:gd name="connsiteX84" fmla="*/ 6445 w 10000"/>
                <a:gd name="connsiteY84" fmla="*/ 611 h 10000"/>
                <a:gd name="connsiteX85" fmla="*/ 5867 w 10000"/>
                <a:gd name="connsiteY85" fmla="*/ 611 h 10000"/>
                <a:gd name="connsiteX86" fmla="*/ 5289 w 10000"/>
                <a:gd name="connsiteY86" fmla="*/ 611 h 10000"/>
                <a:gd name="connsiteX87" fmla="*/ 5333 w 10000"/>
                <a:gd name="connsiteY87" fmla="*/ 482 h 10000"/>
                <a:gd name="connsiteX88" fmla="*/ 5245 w 10000"/>
                <a:gd name="connsiteY88" fmla="*/ 482 h 10000"/>
                <a:gd name="connsiteX89" fmla="*/ 5201 w 10000"/>
                <a:gd name="connsiteY89" fmla="*/ 611 h 10000"/>
                <a:gd name="connsiteX90" fmla="*/ 4667 w 10000"/>
                <a:gd name="connsiteY90" fmla="*/ 611 h 10000"/>
                <a:gd name="connsiteX91" fmla="*/ 4134 w 10000"/>
                <a:gd name="connsiteY91" fmla="*/ 611 h 10000"/>
                <a:gd name="connsiteX92" fmla="*/ 3602 w 10000"/>
                <a:gd name="connsiteY92" fmla="*/ 611 h 10000"/>
                <a:gd name="connsiteX93" fmla="*/ 3067 w 10000"/>
                <a:gd name="connsiteY93" fmla="*/ 611 h 10000"/>
                <a:gd name="connsiteX94" fmla="*/ 2580 w 10000"/>
                <a:gd name="connsiteY94" fmla="*/ 611 h 10000"/>
                <a:gd name="connsiteX95" fmla="*/ 2046 w 10000"/>
                <a:gd name="connsiteY95" fmla="*/ 611 h 10000"/>
                <a:gd name="connsiteX96" fmla="*/ 1556 w 10000"/>
                <a:gd name="connsiteY96" fmla="*/ 611 h 10000"/>
                <a:gd name="connsiteX97" fmla="*/ 1024 w 10000"/>
                <a:gd name="connsiteY97" fmla="*/ 611 h 10000"/>
                <a:gd name="connsiteX98" fmla="*/ 1024 w 10000"/>
                <a:gd name="connsiteY98" fmla="*/ 1061 h 10000"/>
                <a:gd name="connsiteX99" fmla="*/ 1024 w 10000"/>
                <a:gd name="connsiteY99" fmla="*/ 1640 h 10000"/>
                <a:gd name="connsiteX100" fmla="*/ 356 w 10000"/>
                <a:gd name="connsiteY100" fmla="*/ 1640 h 10000"/>
                <a:gd name="connsiteX101" fmla="*/ 356 w 10000"/>
                <a:gd name="connsiteY101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9066 w 10000"/>
                <a:gd name="connsiteY61" fmla="*/ 3151 h 10000"/>
                <a:gd name="connsiteX62" fmla="*/ 9199 w 10000"/>
                <a:gd name="connsiteY62" fmla="*/ 3151 h 10000"/>
                <a:gd name="connsiteX63" fmla="*/ 9378 w 10000"/>
                <a:gd name="connsiteY63" fmla="*/ 3055 h 10000"/>
                <a:gd name="connsiteX64" fmla="*/ 9912 w 10000"/>
                <a:gd name="connsiteY64" fmla="*/ 2894 h 10000"/>
                <a:gd name="connsiteX65" fmla="*/ 10000 w 10000"/>
                <a:gd name="connsiteY65" fmla="*/ 2637 h 10000"/>
                <a:gd name="connsiteX66" fmla="*/ 9957 w 10000"/>
                <a:gd name="connsiteY66" fmla="*/ 2572 h 10000"/>
                <a:gd name="connsiteX67" fmla="*/ 9777 w 10000"/>
                <a:gd name="connsiteY67" fmla="*/ 2572 h 10000"/>
                <a:gd name="connsiteX68" fmla="*/ 9644 w 10000"/>
                <a:gd name="connsiteY68" fmla="*/ 2412 h 10000"/>
                <a:gd name="connsiteX69" fmla="*/ 9378 w 10000"/>
                <a:gd name="connsiteY69" fmla="*/ 2347 h 10000"/>
                <a:gd name="connsiteX70" fmla="*/ 9244 w 10000"/>
                <a:gd name="connsiteY70" fmla="*/ 2219 h 10000"/>
                <a:gd name="connsiteX71" fmla="*/ 9157 w 10000"/>
                <a:gd name="connsiteY71" fmla="*/ 1736 h 10000"/>
                <a:gd name="connsiteX72" fmla="*/ 9157 w 10000"/>
                <a:gd name="connsiteY72" fmla="*/ 1061 h 10000"/>
                <a:gd name="connsiteX73" fmla="*/ 8933 w 10000"/>
                <a:gd name="connsiteY73" fmla="*/ 836 h 10000"/>
                <a:gd name="connsiteX74" fmla="*/ 8889 w 10000"/>
                <a:gd name="connsiteY74" fmla="*/ 611 h 10000"/>
                <a:gd name="connsiteX75" fmla="*/ 8534 w 10000"/>
                <a:gd name="connsiteY75" fmla="*/ 289 h 10000"/>
                <a:gd name="connsiteX76" fmla="*/ 8222 w 10000"/>
                <a:gd name="connsiteY76" fmla="*/ 161 h 10000"/>
                <a:gd name="connsiteX77" fmla="*/ 8045 w 10000"/>
                <a:gd name="connsiteY77" fmla="*/ 0 h 10000"/>
                <a:gd name="connsiteX78" fmla="*/ 7779 w 10000"/>
                <a:gd name="connsiteY78" fmla="*/ 161 h 10000"/>
                <a:gd name="connsiteX79" fmla="*/ 7600 w 10000"/>
                <a:gd name="connsiteY79" fmla="*/ 129 h 10000"/>
                <a:gd name="connsiteX80" fmla="*/ 7466 w 10000"/>
                <a:gd name="connsiteY80" fmla="*/ 418 h 10000"/>
                <a:gd name="connsiteX81" fmla="*/ 7110 w 10000"/>
                <a:gd name="connsiteY81" fmla="*/ 482 h 10000"/>
                <a:gd name="connsiteX82" fmla="*/ 7023 w 10000"/>
                <a:gd name="connsiteY82" fmla="*/ 707 h 10000"/>
                <a:gd name="connsiteX83" fmla="*/ 6711 w 10000"/>
                <a:gd name="connsiteY83" fmla="*/ 707 h 10000"/>
                <a:gd name="connsiteX84" fmla="*/ 6445 w 10000"/>
                <a:gd name="connsiteY84" fmla="*/ 611 h 10000"/>
                <a:gd name="connsiteX85" fmla="*/ 5867 w 10000"/>
                <a:gd name="connsiteY85" fmla="*/ 611 h 10000"/>
                <a:gd name="connsiteX86" fmla="*/ 5289 w 10000"/>
                <a:gd name="connsiteY86" fmla="*/ 611 h 10000"/>
                <a:gd name="connsiteX87" fmla="*/ 5333 w 10000"/>
                <a:gd name="connsiteY87" fmla="*/ 482 h 10000"/>
                <a:gd name="connsiteX88" fmla="*/ 5245 w 10000"/>
                <a:gd name="connsiteY88" fmla="*/ 482 h 10000"/>
                <a:gd name="connsiteX89" fmla="*/ 5201 w 10000"/>
                <a:gd name="connsiteY89" fmla="*/ 611 h 10000"/>
                <a:gd name="connsiteX90" fmla="*/ 4667 w 10000"/>
                <a:gd name="connsiteY90" fmla="*/ 611 h 10000"/>
                <a:gd name="connsiteX91" fmla="*/ 4134 w 10000"/>
                <a:gd name="connsiteY91" fmla="*/ 611 h 10000"/>
                <a:gd name="connsiteX92" fmla="*/ 3602 w 10000"/>
                <a:gd name="connsiteY92" fmla="*/ 611 h 10000"/>
                <a:gd name="connsiteX93" fmla="*/ 3067 w 10000"/>
                <a:gd name="connsiteY93" fmla="*/ 611 h 10000"/>
                <a:gd name="connsiteX94" fmla="*/ 2580 w 10000"/>
                <a:gd name="connsiteY94" fmla="*/ 611 h 10000"/>
                <a:gd name="connsiteX95" fmla="*/ 2046 w 10000"/>
                <a:gd name="connsiteY95" fmla="*/ 611 h 10000"/>
                <a:gd name="connsiteX96" fmla="*/ 1556 w 10000"/>
                <a:gd name="connsiteY96" fmla="*/ 611 h 10000"/>
                <a:gd name="connsiteX97" fmla="*/ 1024 w 10000"/>
                <a:gd name="connsiteY97" fmla="*/ 611 h 10000"/>
                <a:gd name="connsiteX98" fmla="*/ 1024 w 10000"/>
                <a:gd name="connsiteY98" fmla="*/ 1061 h 10000"/>
                <a:gd name="connsiteX99" fmla="*/ 1024 w 10000"/>
                <a:gd name="connsiteY99" fmla="*/ 1640 h 10000"/>
                <a:gd name="connsiteX100" fmla="*/ 356 w 10000"/>
                <a:gd name="connsiteY100" fmla="*/ 1640 h 10000"/>
                <a:gd name="connsiteX101" fmla="*/ 356 w 10000"/>
                <a:gd name="connsiteY101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9199 w 10000"/>
                <a:gd name="connsiteY61" fmla="*/ 3151 h 10000"/>
                <a:gd name="connsiteX62" fmla="*/ 9378 w 10000"/>
                <a:gd name="connsiteY62" fmla="*/ 3055 h 10000"/>
                <a:gd name="connsiteX63" fmla="*/ 9912 w 10000"/>
                <a:gd name="connsiteY63" fmla="*/ 2894 h 10000"/>
                <a:gd name="connsiteX64" fmla="*/ 10000 w 10000"/>
                <a:gd name="connsiteY64" fmla="*/ 2637 h 10000"/>
                <a:gd name="connsiteX65" fmla="*/ 9957 w 10000"/>
                <a:gd name="connsiteY65" fmla="*/ 2572 h 10000"/>
                <a:gd name="connsiteX66" fmla="*/ 9777 w 10000"/>
                <a:gd name="connsiteY66" fmla="*/ 2572 h 10000"/>
                <a:gd name="connsiteX67" fmla="*/ 9644 w 10000"/>
                <a:gd name="connsiteY67" fmla="*/ 2412 h 10000"/>
                <a:gd name="connsiteX68" fmla="*/ 9378 w 10000"/>
                <a:gd name="connsiteY68" fmla="*/ 2347 h 10000"/>
                <a:gd name="connsiteX69" fmla="*/ 9244 w 10000"/>
                <a:gd name="connsiteY69" fmla="*/ 2219 h 10000"/>
                <a:gd name="connsiteX70" fmla="*/ 9157 w 10000"/>
                <a:gd name="connsiteY70" fmla="*/ 1736 h 10000"/>
                <a:gd name="connsiteX71" fmla="*/ 9157 w 10000"/>
                <a:gd name="connsiteY71" fmla="*/ 1061 h 10000"/>
                <a:gd name="connsiteX72" fmla="*/ 8933 w 10000"/>
                <a:gd name="connsiteY72" fmla="*/ 836 h 10000"/>
                <a:gd name="connsiteX73" fmla="*/ 8889 w 10000"/>
                <a:gd name="connsiteY73" fmla="*/ 611 h 10000"/>
                <a:gd name="connsiteX74" fmla="*/ 8534 w 10000"/>
                <a:gd name="connsiteY74" fmla="*/ 289 h 10000"/>
                <a:gd name="connsiteX75" fmla="*/ 8222 w 10000"/>
                <a:gd name="connsiteY75" fmla="*/ 161 h 10000"/>
                <a:gd name="connsiteX76" fmla="*/ 8045 w 10000"/>
                <a:gd name="connsiteY76" fmla="*/ 0 h 10000"/>
                <a:gd name="connsiteX77" fmla="*/ 7779 w 10000"/>
                <a:gd name="connsiteY77" fmla="*/ 161 h 10000"/>
                <a:gd name="connsiteX78" fmla="*/ 7600 w 10000"/>
                <a:gd name="connsiteY78" fmla="*/ 129 h 10000"/>
                <a:gd name="connsiteX79" fmla="*/ 7466 w 10000"/>
                <a:gd name="connsiteY79" fmla="*/ 418 h 10000"/>
                <a:gd name="connsiteX80" fmla="*/ 7110 w 10000"/>
                <a:gd name="connsiteY80" fmla="*/ 482 h 10000"/>
                <a:gd name="connsiteX81" fmla="*/ 7023 w 10000"/>
                <a:gd name="connsiteY81" fmla="*/ 707 h 10000"/>
                <a:gd name="connsiteX82" fmla="*/ 6711 w 10000"/>
                <a:gd name="connsiteY82" fmla="*/ 707 h 10000"/>
                <a:gd name="connsiteX83" fmla="*/ 6445 w 10000"/>
                <a:gd name="connsiteY83" fmla="*/ 611 h 10000"/>
                <a:gd name="connsiteX84" fmla="*/ 5867 w 10000"/>
                <a:gd name="connsiteY84" fmla="*/ 611 h 10000"/>
                <a:gd name="connsiteX85" fmla="*/ 5289 w 10000"/>
                <a:gd name="connsiteY85" fmla="*/ 611 h 10000"/>
                <a:gd name="connsiteX86" fmla="*/ 5333 w 10000"/>
                <a:gd name="connsiteY86" fmla="*/ 482 h 10000"/>
                <a:gd name="connsiteX87" fmla="*/ 5245 w 10000"/>
                <a:gd name="connsiteY87" fmla="*/ 482 h 10000"/>
                <a:gd name="connsiteX88" fmla="*/ 5201 w 10000"/>
                <a:gd name="connsiteY88" fmla="*/ 611 h 10000"/>
                <a:gd name="connsiteX89" fmla="*/ 4667 w 10000"/>
                <a:gd name="connsiteY89" fmla="*/ 611 h 10000"/>
                <a:gd name="connsiteX90" fmla="*/ 4134 w 10000"/>
                <a:gd name="connsiteY90" fmla="*/ 611 h 10000"/>
                <a:gd name="connsiteX91" fmla="*/ 3602 w 10000"/>
                <a:gd name="connsiteY91" fmla="*/ 611 h 10000"/>
                <a:gd name="connsiteX92" fmla="*/ 3067 w 10000"/>
                <a:gd name="connsiteY92" fmla="*/ 611 h 10000"/>
                <a:gd name="connsiteX93" fmla="*/ 2580 w 10000"/>
                <a:gd name="connsiteY93" fmla="*/ 611 h 10000"/>
                <a:gd name="connsiteX94" fmla="*/ 2046 w 10000"/>
                <a:gd name="connsiteY94" fmla="*/ 611 h 10000"/>
                <a:gd name="connsiteX95" fmla="*/ 1556 w 10000"/>
                <a:gd name="connsiteY95" fmla="*/ 611 h 10000"/>
                <a:gd name="connsiteX96" fmla="*/ 1024 w 10000"/>
                <a:gd name="connsiteY96" fmla="*/ 611 h 10000"/>
                <a:gd name="connsiteX97" fmla="*/ 1024 w 10000"/>
                <a:gd name="connsiteY97" fmla="*/ 1061 h 10000"/>
                <a:gd name="connsiteX98" fmla="*/ 1024 w 10000"/>
                <a:gd name="connsiteY98" fmla="*/ 1640 h 10000"/>
                <a:gd name="connsiteX99" fmla="*/ 356 w 10000"/>
                <a:gd name="connsiteY99" fmla="*/ 1640 h 10000"/>
                <a:gd name="connsiteX100" fmla="*/ 356 w 10000"/>
                <a:gd name="connsiteY100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9378 w 10000"/>
                <a:gd name="connsiteY61" fmla="*/ 3055 h 10000"/>
                <a:gd name="connsiteX62" fmla="*/ 9912 w 10000"/>
                <a:gd name="connsiteY62" fmla="*/ 2894 h 10000"/>
                <a:gd name="connsiteX63" fmla="*/ 10000 w 10000"/>
                <a:gd name="connsiteY63" fmla="*/ 2637 h 10000"/>
                <a:gd name="connsiteX64" fmla="*/ 9957 w 10000"/>
                <a:gd name="connsiteY64" fmla="*/ 2572 h 10000"/>
                <a:gd name="connsiteX65" fmla="*/ 9777 w 10000"/>
                <a:gd name="connsiteY65" fmla="*/ 2572 h 10000"/>
                <a:gd name="connsiteX66" fmla="*/ 9644 w 10000"/>
                <a:gd name="connsiteY66" fmla="*/ 2412 h 10000"/>
                <a:gd name="connsiteX67" fmla="*/ 9378 w 10000"/>
                <a:gd name="connsiteY67" fmla="*/ 2347 h 10000"/>
                <a:gd name="connsiteX68" fmla="*/ 9244 w 10000"/>
                <a:gd name="connsiteY68" fmla="*/ 2219 h 10000"/>
                <a:gd name="connsiteX69" fmla="*/ 9157 w 10000"/>
                <a:gd name="connsiteY69" fmla="*/ 1736 h 10000"/>
                <a:gd name="connsiteX70" fmla="*/ 9157 w 10000"/>
                <a:gd name="connsiteY70" fmla="*/ 1061 h 10000"/>
                <a:gd name="connsiteX71" fmla="*/ 8933 w 10000"/>
                <a:gd name="connsiteY71" fmla="*/ 836 h 10000"/>
                <a:gd name="connsiteX72" fmla="*/ 8889 w 10000"/>
                <a:gd name="connsiteY72" fmla="*/ 611 h 10000"/>
                <a:gd name="connsiteX73" fmla="*/ 8534 w 10000"/>
                <a:gd name="connsiteY73" fmla="*/ 289 h 10000"/>
                <a:gd name="connsiteX74" fmla="*/ 8222 w 10000"/>
                <a:gd name="connsiteY74" fmla="*/ 161 h 10000"/>
                <a:gd name="connsiteX75" fmla="*/ 8045 w 10000"/>
                <a:gd name="connsiteY75" fmla="*/ 0 h 10000"/>
                <a:gd name="connsiteX76" fmla="*/ 7779 w 10000"/>
                <a:gd name="connsiteY76" fmla="*/ 161 h 10000"/>
                <a:gd name="connsiteX77" fmla="*/ 7600 w 10000"/>
                <a:gd name="connsiteY77" fmla="*/ 129 h 10000"/>
                <a:gd name="connsiteX78" fmla="*/ 7466 w 10000"/>
                <a:gd name="connsiteY78" fmla="*/ 418 h 10000"/>
                <a:gd name="connsiteX79" fmla="*/ 7110 w 10000"/>
                <a:gd name="connsiteY79" fmla="*/ 482 h 10000"/>
                <a:gd name="connsiteX80" fmla="*/ 7023 w 10000"/>
                <a:gd name="connsiteY80" fmla="*/ 707 h 10000"/>
                <a:gd name="connsiteX81" fmla="*/ 6711 w 10000"/>
                <a:gd name="connsiteY81" fmla="*/ 707 h 10000"/>
                <a:gd name="connsiteX82" fmla="*/ 6445 w 10000"/>
                <a:gd name="connsiteY82" fmla="*/ 611 h 10000"/>
                <a:gd name="connsiteX83" fmla="*/ 5867 w 10000"/>
                <a:gd name="connsiteY83" fmla="*/ 611 h 10000"/>
                <a:gd name="connsiteX84" fmla="*/ 5289 w 10000"/>
                <a:gd name="connsiteY84" fmla="*/ 611 h 10000"/>
                <a:gd name="connsiteX85" fmla="*/ 5333 w 10000"/>
                <a:gd name="connsiteY85" fmla="*/ 482 h 10000"/>
                <a:gd name="connsiteX86" fmla="*/ 5245 w 10000"/>
                <a:gd name="connsiteY86" fmla="*/ 482 h 10000"/>
                <a:gd name="connsiteX87" fmla="*/ 5201 w 10000"/>
                <a:gd name="connsiteY87" fmla="*/ 611 h 10000"/>
                <a:gd name="connsiteX88" fmla="*/ 4667 w 10000"/>
                <a:gd name="connsiteY88" fmla="*/ 611 h 10000"/>
                <a:gd name="connsiteX89" fmla="*/ 4134 w 10000"/>
                <a:gd name="connsiteY89" fmla="*/ 611 h 10000"/>
                <a:gd name="connsiteX90" fmla="*/ 3602 w 10000"/>
                <a:gd name="connsiteY90" fmla="*/ 611 h 10000"/>
                <a:gd name="connsiteX91" fmla="*/ 3067 w 10000"/>
                <a:gd name="connsiteY91" fmla="*/ 611 h 10000"/>
                <a:gd name="connsiteX92" fmla="*/ 2580 w 10000"/>
                <a:gd name="connsiteY92" fmla="*/ 611 h 10000"/>
                <a:gd name="connsiteX93" fmla="*/ 2046 w 10000"/>
                <a:gd name="connsiteY93" fmla="*/ 611 h 10000"/>
                <a:gd name="connsiteX94" fmla="*/ 1556 w 10000"/>
                <a:gd name="connsiteY94" fmla="*/ 611 h 10000"/>
                <a:gd name="connsiteX95" fmla="*/ 1024 w 10000"/>
                <a:gd name="connsiteY95" fmla="*/ 611 h 10000"/>
                <a:gd name="connsiteX96" fmla="*/ 1024 w 10000"/>
                <a:gd name="connsiteY96" fmla="*/ 1061 h 10000"/>
                <a:gd name="connsiteX97" fmla="*/ 1024 w 10000"/>
                <a:gd name="connsiteY97" fmla="*/ 1640 h 10000"/>
                <a:gd name="connsiteX98" fmla="*/ 356 w 10000"/>
                <a:gd name="connsiteY98" fmla="*/ 1640 h 10000"/>
                <a:gd name="connsiteX99" fmla="*/ 356 w 10000"/>
                <a:gd name="connsiteY99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6093 w 10000"/>
                <a:gd name="connsiteY61" fmla="*/ 6462 h 10000"/>
                <a:gd name="connsiteX62" fmla="*/ 9912 w 10000"/>
                <a:gd name="connsiteY62" fmla="*/ 2894 h 10000"/>
                <a:gd name="connsiteX63" fmla="*/ 10000 w 10000"/>
                <a:gd name="connsiteY63" fmla="*/ 2637 h 10000"/>
                <a:gd name="connsiteX64" fmla="*/ 9957 w 10000"/>
                <a:gd name="connsiteY64" fmla="*/ 2572 h 10000"/>
                <a:gd name="connsiteX65" fmla="*/ 9777 w 10000"/>
                <a:gd name="connsiteY65" fmla="*/ 2572 h 10000"/>
                <a:gd name="connsiteX66" fmla="*/ 9644 w 10000"/>
                <a:gd name="connsiteY66" fmla="*/ 2412 h 10000"/>
                <a:gd name="connsiteX67" fmla="*/ 9378 w 10000"/>
                <a:gd name="connsiteY67" fmla="*/ 2347 h 10000"/>
                <a:gd name="connsiteX68" fmla="*/ 9244 w 10000"/>
                <a:gd name="connsiteY68" fmla="*/ 2219 h 10000"/>
                <a:gd name="connsiteX69" fmla="*/ 9157 w 10000"/>
                <a:gd name="connsiteY69" fmla="*/ 1736 h 10000"/>
                <a:gd name="connsiteX70" fmla="*/ 9157 w 10000"/>
                <a:gd name="connsiteY70" fmla="*/ 1061 h 10000"/>
                <a:gd name="connsiteX71" fmla="*/ 8933 w 10000"/>
                <a:gd name="connsiteY71" fmla="*/ 836 h 10000"/>
                <a:gd name="connsiteX72" fmla="*/ 8889 w 10000"/>
                <a:gd name="connsiteY72" fmla="*/ 611 h 10000"/>
                <a:gd name="connsiteX73" fmla="*/ 8534 w 10000"/>
                <a:gd name="connsiteY73" fmla="*/ 289 h 10000"/>
                <a:gd name="connsiteX74" fmla="*/ 8222 w 10000"/>
                <a:gd name="connsiteY74" fmla="*/ 161 h 10000"/>
                <a:gd name="connsiteX75" fmla="*/ 8045 w 10000"/>
                <a:gd name="connsiteY75" fmla="*/ 0 h 10000"/>
                <a:gd name="connsiteX76" fmla="*/ 7779 w 10000"/>
                <a:gd name="connsiteY76" fmla="*/ 161 h 10000"/>
                <a:gd name="connsiteX77" fmla="*/ 7600 w 10000"/>
                <a:gd name="connsiteY77" fmla="*/ 129 h 10000"/>
                <a:gd name="connsiteX78" fmla="*/ 7466 w 10000"/>
                <a:gd name="connsiteY78" fmla="*/ 418 h 10000"/>
                <a:gd name="connsiteX79" fmla="*/ 7110 w 10000"/>
                <a:gd name="connsiteY79" fmla="*/ 482 h 10000"/>
                <a:gd name="connsiteX80" fmla="*/ 7023 w 10000"/>
                <a:gd name="connsiteY80" fmla="*/ 707 h 10000"/>
                <a:gd name="connsiteX81" fmla="*/ 6711 w 10000"/>
                <a:gd name="connsiteY81" fmla="*/ 707 h 10000"/>
                <a:gd name="connsiteX82" fmla="*/ 6445 w 10000"/>
                <a:gd name="connsiteY82" fmla="*/ 611 h 10000"/>
                <a:gd name="connsiteX83" fmla="*/ 5867 w 10000"/>
                <a:gd name="connsiteY83" fmla="*/ 611 h 10000"/>
                <a:gd name="connsiteX84" fmla="*/ 5289 w 10000"/>
                <a:gd name="connsiteY84" fmla="*/ 611 h 10000"/>
                <a:gd name="connsiteX85" fmla="*/ 5333 w 10000"/>
                <a:gd name="connsiteY85" fmla="*/ 482 h 10000"/>
                <a:gd name="connsiteX86" fmla="*/ 5245 w 10000"/>
                <a:gd name="connsiteY86" fmla="*/ 482 h 10000"/>
                <a:gd name="connsiteX87" fmla="*/ 5201 w 10000"/>
                <a:gd name="connsiteY87" fmla="*/ 611 h 10000"/>
                <a:gd name="connsiteX88" fmla="*/ 4667 w 10000"/>
                <a:gd name="connsiteY88" fmla="*/ 611 h 10000"/>
                <a:gd name="connsiteX89" fmla="*/ 4134 w 10000"/>
                <a:gd name="connsiteY89" fmla="*/ 611 h 10000"/>
                <a:gd name="connsiteX90" fmla="*/ 3602 w 10000"/>
                <a:gd name="connsiteY90" fmla="*/ 611 h 10000"/>
                <a:gd name="connsiteX91" fmla="*/ 3067 w 10000"/>
                <a:gd name="connsiteY91" fmla="*/ 611 h 10000"/>
                <a:gd name="connsiteX92" fmla="*/ 2580 w 10000"/>
                <a:gd name="connsiteY92" fmla="*/ 611 h 10000"/>
                <a:gd name="connsiteX93" fmla="*/ 2046 w 10000"/>
                <a:gd name="connsiteY93" fmla="*/ 611 h 10000"/>
                <a:gd name="connsiteX94" fmla="*/ 1556 w 10000"/>
                <a:gd name="connsiteY94" fmla="*/ 611 h 10000"/>
                <a:gd name="connsiteX95" fmla="*/ 1024 w 10000"/>
                <a:gd name="connsiteY95" fmla="*/ 611 h 10000"/>
                <a:gd name="connsiteX96" fmla="*/ 1024 w 10000"/>
                <a:gd name="connsiteY96" fmla="*/ 1061 h 10000"/>
                <a:gd name="connsiteX97" fmla="*/ 1024 w 10000"/>
                <a:gd name="connsiteY97" fmla="*/ 1640 h 10000"/>
                <a:gd name="connsiteX98" fmla="*/ 356 w 10000"/>
                <a:gd name="connsiteY98" fmla="*/ 1640 h 10000"/>
                <a:gd name="connsiteX99" fmla="*/ 356 w 10000"/>
                <a:gd name="connsiteY99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6093 w 10000"/>
                <a:gd name="connsiteY61" fmla="*/ 6462 h 10000"/>
                <a:gd name="connsiteX62" fmla="*/ 5751 w 10000"/>
                <a:gd name="connsiteY62" fmla="*/ 6670 h 10000"/>
                <a:gd name="connsiteX63" fmla="*/ 10000 w 10000"/>
                <a:gd name="connsiteY63" fmla="*/ 2637 h 10000"/>
                <a:gd name="connsiteX64" fmla="*/ 9957 w 10000"/>
                <a:gd name="connsiteY64" fmla="*/ 2572 h 10000"/>
                <a:gd name="connsiteX65" fmla="*/ 9777 w 10000"/>
                <a:gd name="connsiteY65" fmla="*/ 2572 h 10000"/>
                <a:gd name="connsiteX66" fmla="*/ 9644 w 10000"/>
                <a:gd name="connsiteY66" fmla="*/ 2412 h 10000"/>
                <a:gd name="connsiteX67" fmla="*/ 9378 w 10000"/>
                <a:gd name="connsiteY67" fmla="*/ 2347 h 10000"/>
                <a:gd name="connsiteX68" fmla="*/ 9244 w 10000"/>
                <a:gd name="connsiteY68" fmla="*/ 2219 h 10000"/>
                <a:gd name="connsiteX69" fmla="*/ 9157 w 10000"/>
                <a:gd name="connsiteY69" fmla="*/ 1736 h 10000"/>
                <a:gd name="connsiteX70" fmla="*/ 9157 w 10000"/>
                <a:gd name="connsiteY70" fmla="*/ 1061 h 10000"/>
                <a:gd name="connsiteX71" fmla="*/ 8933 w 10000"/>
                <a:gd name="connsiteY71" fmla="*/ 836 h 10000"/>
                <a:gd name="connsiteX72" fmla="*/ 8889 w 10000"/>
                <a:gd name="connsiteY72" fmla="*/ 611 h 10000"/>
                <a:gd name="connsiteX73" fmla="*/ 8534 w 10000"/>
                <a:gd name="connsiteY73" fmla="*/ 289 h 10000"/>
                <a:gd name="connsiteX74" fmla="*/ 8222 w 10000"/>
                <a:gd name="connsiteY74" fmla="*/ 161 h 10000"/>
                <a:gd name="connsiteX75" fmla="*/ 8045 w 10000"/>
                <a:gd name="connsiteY75" fmla="*/ 0 h 10000"/>
                <a:gd name="connsiteX76" fmla="*/ 7779 w 10000"/>
                <a:gd name="connsiteY76" fmla="*/ 161 h 10000"/>
                <a:gd name="connsiteX77" fmla="*/ 7600 w 10000"/>
                <a:gd name="connsiteY77" fmla="*/ 129 h 10000"/>
                <a:gd name="connsiteX78" fmla="*/ 7466 w 10000"/>
                <a:gd name="connsiteY78" fmla="*/ 418 h 10000"/>
                <a:gd name="connsiteX79" fmla="*/ 7110 w 10000"/>
                <a:gd name="connsiteY79" fmla="*/ 482 h 10000"/>
                <a:gd name="connsiteX80" fmla="*/ 7023 w 10000"/>
                <a:gd name="connsiteY80" fmla="*/ 707 h 10000"/>
                <a:gd name="connsiteX81" fmla="*/ 6711 w 10000"/>
                <a:gd name="connsiteY81" fmla="*/ 707 h 10000"/>
                <a:gd name="connsiteX82" fmla="*/ 6445 w 10000"/>
                <a:gd name="connsiteY82" fmla="*/ 611 h 10000"/>
                <a:gd name="connsiteX83" fmla="*/ 5867 w 10000"/>
                <a:gd name="connsiteY83" fmla="*/ 611 h 10000"/>
                <a:gd name="connsiteX84" fmla="*/ 5289 w 10000"/>
                <a:gd name="connsiteY84" fmla="*/ 611 h 10000"/>
                <a:gd name="connsiteX85" fmla="*/ 5333 w 10000"/>
                <a:gd name="connsiteY85" fmla="*/ 482 h 10000"/>
                <a:gd name="connsiteX86" fmla="*/ 5245 w 10000"/>
                <a:gd name="connsiteY86" fmla="*/ 482 h 10000"/>
                <a:gd name="connsiteX87" fmla="*/ 5201 w 10000"/>
                <a:gd name="connsiteY87" fmla="*/ 611 h 10000"/>
                <a:gd name="connsiteX88" fmla="*/ 4667 w 10000"/>
                <a:gd name="connsiteY88" fmla="*/ 611 h 10000"/>
                <a:gd name="connsiteX89" fmla="*/ 4134 w 10000"/>
                <a:gd name="connsiteY89" fmla="*/ 611 h 10000"/>
                <a:gd name="connsiteX90" fmla="*/ 3602 w 10000"/>
                <a:gd name="connsiteY90" fmla="*/ 611 h 10000"/>
                <a:gd name="connsiteX91" fmla="*/ 3067 w 10000"/>
                <a:gd name="connsiteY91" fmla="*/ 611 h 10000"/>
                <a:gd name="connsiteX92" fmla="*/ 2580 w 10000"/>
                <a:gd name="connsiteY92" fmla="*/ 611 h 10000"/>
                <a:gd name="connsiteX93" fmla="*/ 2046 w 10000"/>
                <a:gd name="connsiteY93" fmla="*/ 611 h 10000"/>
                <a:gd name="connsiteX94" fmla="*/ 1556 w 10000"/>
                <a:gd name="connsiteY94" fmla="*/ 611 h 10000"/>
                <a:gd name="connsiteX95" fmla="*/ 1024 w 10000"/>
                <a:gd name="connsiteY95" fmla="*/ 611 h 10000"/>
                <a:gd name="connsiteX96" fmla="*/ 1024 w 10000"/>
                <a:gd name="connsiteY96" fmla="*/ 1061 h 10000"/>
                <a:gd name="connsiteX97" fmla="*/ 1024 w 10000"/>
                <a:gd name="connsiteY97" fmla="*/ 1640 h 10000"/>
                <a:gd name="connsiteX98" fmla="*/ 356 w 10000"/>
                <a:gd name="connsiteY98" fmla="*/ 1640 h 10000"/>
                <a:gd name="connsiteX99" fmla="*/ 356 w 10000"/>
                <a:gd name="connsiteY99" fmla="*/ 1897 h 10000"/>
                <a:gd name="connsiteX0" fmla="*/ 356 w 9957"/>
                <a:gd name="connsiteY0" fmla="*/ 1897 h 10000"/>
                <a:gd name="connsiteX1" fmla="*/ 5520 w 9957"/>
                <a:gd name="connsiteY1" fmla="*/ 6915 h 10000"/>
                <a:gd name="connsiteX2" fmla="*/ 5155 w 9957"/>
                <a:gd name="connsiteY2" fmla="*/ 7114 h 10000"/>
                <a:gd name="connsiteX3" fmla="*/ 4848 w 9957"/>
                <a:gd name="connsiteY3" fmla="*/ 6907 h 10000"/>
                <a:gd name="connsiteX4" fmla="*/ 4403 w 9957"/>
                <a:gd name="connsiteY4" fmla="*/ 6781 h 10000"/>
                <a:gd name="connsiteX5" fmla="*/ 4182 w 9957"/>
                <a:gd name="connsiteY5" fmla="*/ 7064 h 10000"/>
                <a:gd name="connsiteX6" fmla="*/ 3635 w 9957"/>
                <a:gd name="connsiteY6" fmla="*/ 7281 h 10000"/>
                <a:gd name="connsiteX7" fmla="*/ 3284 w 9957"/>
                <a:gd name="connsiteY7" fmla="*/ 7279 h 10000"/>
                <a:gd name="connsiteX8" fmla="*/ 2517 w 9957"/>
                <a:gd name="connsiteY8" fmla="*/ 7095 h 10000"/>
                <a:gd name="connsiteX9" fmla="*/ 2312 w 9957"/>
                <a:gd name="connsiteY9" fmla="*/ 7195 h 10000"/>
                <a:gd name="connsiteX10" fmla="*/ 1800 w 9957"/>
                <a:gd name="connsiteY10" fmla="*/ 6973 h 10000"/>
                <a:gd name="connsiteX11" fmla="*/ 1574 w 9957"/>
                <a:gd name="connsiteY11" fmla="*/ 6638 h 10000"/>
                <a:gd name="connsiteX12" fmla="*/ 1198 w 9957"/>
                <a:gd name="connsiteY12" fmla="*/ 6729 h 10000"/>
                <a:gd name="connsiteX13" fmla="*/ 1096 w 9957"/>
                <a:gd name="connsiteY13" fmla="*/ 6927 h 10000"/>
                <a:gd name="connsiteX14" fmla="*/ 698 w 9957"/>
                <a:gd name="connsiteY14" fmla="*/ 7011 h 10000"/>
                <a:gd name="connsiteX15" fmla="*/ 436 w 9957"/>
                <a:gd name="connsiteY15" fmla="*/ 7004 h 10000"/>
                <a:gd name="connsiteX16" fmla="*/ 292 w 9957"/>
                <a:gd name="connsiteY16" fmla="*/ 7161 h 10000"/>
                <a:gd name="connsiteX17" fmla="*/ 47 w 9957"/>
                <a:gd name="connsiteY17" fmla="*/ 6913 h 10000"/>
                <a:gd name="connsiteX18" fmla="*/ 0 w 9957"/>
                <a:gd name="connsiteY18" fmla="*/ 7363 h 10000"/>
                <a:gd name="connsiteX19" fmla="*/ 89 w 9957"/>
                <a:gd name="connsiteY19" fmla="*/ 7428 h 10000"/>
                <a:gd name="connsiteX20" fmla="*/ 446 w 9957"/>
                <a:gd name="connsiteY20" fmla="*/ 7460 h 10000"/>
                <a:gd name="connsiteX21" fmla="*/ 491 w 9957"/>
                <a:gd name="connsiteY21" fmla="*/ 7588 h 10000"/>
                <a:gd name="connsiteX22" fmla="*/ 890 w 9957"/>
                <a:gd name="connsiteY22" fmla="*/ 7621 h 10000"/>
                <a:gd name="connsiteX23" fmla="*/ 1112 w 9957"/>
                <a:gd name="connsiteY23" fmla="*/ 7749 h 10000"/>
                <a:gd name="connsiteX24" fmla="*/ 1156 w 9957"/>
                <a:gd name="connsiteY24" fmla="*/ 7974 h 10000"/>
                <a:gd name="connsiteX25" fmla="*/ 1869 w 9957"/>
                <a:gd name="connsiteY25" fmla="*/ 8360 h 10000"/>
                <a:gd name="connsiteX26" fmla="*/ 2046 w 9957"/>
                <a:gd name="connsiteY26" fmla="*/ 8746 h 10000"/>
                <a:gd name="connsiteX27" fmla="*/ 2534 w 9957"/>
                <a:gd name="connsiteY27" fmla="*/ 8939 h 10000"/>
                <a:gd name="connsiteX28" fmla="*/ 2712 w 9957"/>
                <a:gd name="connsiteY28" fmla="*/ 9196 h 10000"/>
                <a:gd name="connsiteX29" fmla="*/ 3067 w 9957"/>
                <a:gd name="connsiteY29" fmla="*/ 9518 h 10000"/>
                <a:gd name="connsiteX30" fmla="*/ 3335 w 9957"/>
                <a:gd name="connsiteY30" fmla="*/ 9614 h 10000"/>
                <a:gd name="connsiteX31" fmla="*/ 3513 w 9957"/>
                <a:gd name="connsiteY31" fmla="*/ 9518 h 10000"/>
                <a:gd name="connsiteX32" fmla="*/ 3957 w 9957"/>
                <a:gd name="connsiteY32" fmla="*/ 9550 h 10000"/>
                <a:gd name="connsiteX33" fmla="*/ 4134 w 9957"/>
                <a:gd name="connsiteY33" fmla="*/ 9486 h 10000"/>
                <a:gd name="connsiteX34" fmla="*/ 4934 w 9957"/>
                <a:gd name="connsiteY34" fmla="*/ 9968 h 10000"/>
                <a:gd name="connsiteX35" fmla="*/ 4979 w 9957"/>
                <a:gd name="connsiteY35" fmla="*/ 9968 h 10000"/>
                <a:gd name="connsiteX36" fmla="*/ 5067 w 9957"/>
                <a:gd name="connsiteY36" fmla="*/ 9904 h 10000"/>
                <a:gd name="connsiteX37" fmla="*/ 5643 w 9957"/>
                <a:gd name="connsiteY37" fmla="*/ 9904 h 10000"/>
                <a:gd name="connsiteX38" fmla="*/ 5734 w 9957"/>
                <a:gd name="connsiteY38" fmla="*/ 10000 h 10000"/>
                <a:gd name="connsiteX39" fmla="*/ 6223 w 9957"/>
                <a:gd name="connsiteY39" fmla="*/ 9871 h 10000"/>
                <a:gd name="connsiteX40" fmla="*/ 6666 w 9957"/>
                <a:gd name="connsiteY40" fmla="*/ 9871 h 10000"/>
                <a:gd name="connsiteX41" fmla="*/ 6978 w 9957"/>
                <a:gd name="connsiteY41" fmla="*/ 9743 h 10000"/>
                <a:gd name="connsiteX42" fmla="*/ 7334 w 9957"/>
                <a:gd name="connsiteY42" fmla="*/ 9486 h 10000"/>
                <a:gd name="connsiteX43" fmla="*/ 8267 w 9957"/>
                <a:gd name="connsiteY43" fmla="*/ 9486 h 10000"/>
                <a:gd name="connsiteX44" fmla="*/ 8267 w 9957"/>
                <a:gd name="connsiteY44" fmla="*/ 9132 h 10000"/>
                <a:gd name="connsiteX45" fmla="*/ 7779 w 9957"/>
                <a:gd name="connsiteY45" fmla="*/ 8971 h 10000"/>
                <a:gd name="connsiteX46" fmla="*/ 7512 w 9957"/>
                <a:gd name="connsiteY46" fmla="*/ 8457 h 10000"/>
                <a:gd name="connsiteX47" fmla="*/ 7157 w 9957"/>
                <a:gd name="connsiteY47" fmla="*/ 8264 h 10000"/>
                <a:gd name="connsiteX48" fmla="*/ 6933 w 9957"/>
                <a:gd name="connsiteY48" fmla="*/ 8006 h 10000"/>
                <a:gd name="connsiteX49" fmla="*/ 6356 w 9957"/>
                <a:gd name="connsiteY49" fmla="*/ 7814 h 10000"/>
                <a:gd name="connsiteX50" fmla="*/ 6489 w 9957"/>
                <a:gd name="connsiteY50" fmla="*/ 7749 h 10000"/>
                <a:gd name="connsiteX51" fmla="*/ 6489 w 9957"/>
                <a:gd name="connsiteY51" fmla="*/ 7588 h 10000"/>
                <a:gd name="connsiteX52" fmla="*/ 6890 w 9957"/>
                <a:gd name="connsiteY52" fmla="*/ 7588 h 10000"/>
                <a:gd name="connsiteX53" fmla="*/ 7110 w 9957"/>
                <a:gd name="connsiteY53" fmla="*/ 7460 h 10000"/>
                <a:gd name="connsiteX54" fmla="*/ 7157 w 9957"/>
                <a:gd name="connsiteY54" fmla="*/ 6527 h 10000"/>
                <a:gd name="connsiteX55" fmla="*/ 7200 w 9957"/>
                <a:gd name="connsiteY55" fmla="*/ 6559 h 10000"/>
                <a:gd name="connsiteX56" fmla="*/ 7042 w 9957"/>
                <a:gd name="connsiteY56" fmla="*/ 6618 h 10000"/>
                <a:gd name="connsiteX57" fmla="*/ 6980 w 9957"/>
                <a:gd name="connsiteY57" fmla="*/ 6745 h 10000"/>
                <a:gd name="connsiteX58" fmla="*/ 6583 w 9957"/>
                <a:gd name="connsiteY58" fmla="*/ 6497 h 10000"/>
                <a:gd name="connsiteX59" fmla="*/ 6511 w 9957"/>
                <a:gd name="connsiteY59" fmla="*/ 5828 h 10000"/>
                <a:gd name="connsiteX60" fmla="*/ 6086 w 9957"/>
                <a:gd name="connsiteY60" fmla="*/ 6118 h 10000"/>
                <a:gd name="connsiteX61" fmla="*/ 6093 w 9957"/>
                <a:gd name="connsiteY61" fmla="*/ 6462 h 10000"/>
                <a:gd name="connsiteX62" fmla="*/ 5751 w 9957"/>
                <a:gd name="connsiteY62" fmla="*/ 6670 h 10000"/>
                <a:gd name="connsiteX63" fmla="*/ 9957 w 9957"/>
                <a:gd name="connsiteY63" fmla="*/ 2572 h 10000"/>
                <a:gd name="connsiteX64" fmla="*/ 9777 w 9957"/>
                <a:gd name="connsiteY64" fmla="*/ 2572 h 10000"/>
                <a:gd name="connsiteX65" fmla="*/ 9644 w 9957"/>
                <a:gd name="connsiteY65" fmla="*/ 2412 h 10000"/>
                <a:gd name="connsiteX66" fmla="*/ 9378 w 9957"/>
                <a:gd name="connsiteY66" fmla="*/ 2347 h 10000"/>
                <a:gd name="connsiteX67" fmla="*/ 9244 w 9957"/>
                <a:gd name="connsiteY67" fmla="*/ 2219 h 10000"/>
                <a:gd name="connsiteX68" fmla="*/ 9157 w 9957"/>
                <a:gd name="connsiteY68" fmla="*/ 1736 h 10000"/>
                <a:gd name="connsiteX69" fmla="*/ 9157 w 9957"/>
                <a:gd name="connsiteY69" fmla="*/ 1061 h 10000"/>
                <a:gd name="connsiteX70" fmla="*/ 8933 w 9957"/>
                <a:gd name="connsiteY70" fmla="*/ 836 h 10000"/>
                <a:gd name="connsiteX71" fmla="*/ 8889 w 9957"/>
                <a:gd name="connsiteY71" fmla="*/ 611 h 10000"/>
                <a:gd name="connsiteX72" fmla="*/ 8534 w 9957"/>
                <a:gd name="connsiteY72" fmla="*/ 289 h 10000"/>
                <a:gd name="connsiteX73" fmla="*/ 8222 w 9957"/>
                <a:gd name="connsiteY73" fmla="*/ 161 h 10000"/>
                <a:gd name="connsiteX74" fmla="*/ 8045 w 9957"/>
                <a:gd name="connsiteY74" fmla="*/ 0 h 10000"/>
                <a:gd name="connsiteX75" fmla="*/ 7779 w 9957"/>
                <a:gd name="connsiteY75" fmla="*/ 161 h 10000"/>
                <a:gd name="connsiteX76" fmla="*/ 7600 w 9957"/>
                <a:gd name="connsiteY76" fmla="*/ 129 h 10000"/>
                <a:gd name="connsiteX77" fmla="*/ 7466 w 9957"/>
                <a:gd name="connsiteY77" fmla="*/ 418 h 10000"/>
                <a:gd name="connsiteX78" fmla="*/ 7110 w 9957"/>
                <a:gd name="connsiteY78" fmla="*/ 482 h 10000"/>
                <a:gd name="connsiteX79" fmla="*/ 7023 w 9957"/>
                <a:gd name="connsiteY79" fmla="*/ 707 h 10000"/>
                <a:gd name="connsiteX80" fmla="*/ 6711 w 9957"/>
                <a:gd name="connsiteY80" fmla="*/ 707 h 10000"/>
                <a:gd name="connsiteX81" fmla="*/ 6445 w 9957"/>
                <a:gd name="connsiteY81" fmla="*/ 611 h 10000"/>
                <a:gd name="connsiteX82" fmla="*/ 5867 w 9957"/>
                <a:gd name="connsiteY82" fmla="*/ 611 h 10000"/>
                <a:gd name="connsiteX83" fmla="*/ 5289 w 9957"/>
                <a:gd name="connsiteY83" fmla="*/ 611 h 10000"/>
                <a:gd name="connsiteX84" fmla="*/ 5333 w 9957"/>
                <a:gd name="connsiteY84" fmla="*/ 482 h 10000"/>
                <a:gd name="connsiteX85" fmla="*/ 5245 w 9957"/>
                <a:gd name="connsiteY85" fmla="*/ 482 h 10000"/>
                <a:gd name="connsiteX86" fmla="*/ 5201 w 9957"/>
                <a:gd name="connsiteY86" fmla="*/ 611 h 10000"/>
                <a:gd name="connsiteX87" fmla="*/ 4667 w 9957"/>
                <a:gd name="connsiteY87" fmla="*/ 611 h 10000"/>
                <a:gd name="connsiteX88" fmla="*/ 4134 w 9957"/>
                <a:gd name="connsiteY88" fmla="*/ 611 h 10000"/>
                <a:gd name="connsiteX89" fmla="*/ 3602 w 9957"/>
                <a:gd name="connsiteY89" fmla="*/ 611 h 10000"/>
                <a:gd name="connsiteX90" fmla="*/ 3067 w 9957"/>
                <a:gd name="connsiteY90" fmla="*/ 611 h 10000"/>
                <a:gd name="connsiteX91" fmla="*/ 2580 w 9957"/>
                <a:gd name="connsiteY91" fmla="*/ 611 h 10000"/>
                <a:gd name="connsiteX92" fmla="*/ 2046 w 9957"/>
                <a:gd name="connsiteY92" fmla="*/ 611 h 10000"/>
                <a:gd name="connsiteX93" fmla="*/ 1556 w 9957"/>
                <a:gd name="connsiteY93" fmla="*/ 611 h 10000"/>
                <a:gd name="connsiteX94" fmla="*/ 1024 w 9957"/>
                <a:gd name="connsiteY94" fmla="*/ 611 h 10000"/>
                <a:gd name="connsiteX95" fmla="*/ 1024 w 9957"/>
                <a:gd name="connsiteY95" fmla="*/ 1061 h 10000"/>
                <a:gd name="connsiteX96" fmla="*/ 1024 w 9957"/>
                <a:gd name="connsiteY96" fmla="*/ 1640 h 10000"/>
                <a:gd name="connsiteX97" fmla="*/ 356 w 9957"/>
                <a:gd name="connsiteY97" fmla="*/ 1640 h 10000"/>
                <a:gd name="connsiteX98" fmla="*/ 356 w 9957"/>
                <a:gd name="connsiteY98" fmla="*/ 1897 h 10000"/>
                <a:gd name="connsiteX0" fmla="*/ 358 w 9819"/>
                <a:gd name="connsiteY0" fmla="*/ 1897 h 10000"/>
                <a:gd name="connsiteX1" fmla="*/ 5544 w 9819"/>
                <a:gd name="connsiteY1" fmla="*/ 6915 h 10000"/>
                <a:gd name="connsiteX2" fmla="*/ 5177 w 9819"/>
                <a:gd name="connsiteY2" fmla="*/ 7114 h 10000"/>
                <a:gd name="connsiteX3" fmla="*/ 4869 w 9819"/>
                <a:gd name="connsiteY3" fmla="*/ 6907 h 10000"/>
                <a:gd name="connsiteX4" fmla="*/ 4422 w 9819"/>
                <a:gd name="connsiteY4" fmla="*/ 6781 h 10000"/>
                <a:gd name="connsiteX5" fmla="*/ 4200 w 9819"/>
                <a:gd name="connsiteY5" fmla="*/ 7064 h 10000"/>
                <a:gd name="connsiteX6" fmla="*/ 3651 w 9819"/>
                <a:gd name="connsiteY6" fmla="*/ 7281 h 10000"/>
                <a:gd name="connsiteX7" fmla="*/ 3298 w 9819"/>
                <a:gd name="connsiteY7" fmla="*/ 7279 h 10000"/>
                <a:gd name="connsiteX8" fmla="*/ 2528 w 9819"/>
                <a:gd name="connsiteY8" fmla="*/ 7095 h 10000"/>
                <a:gd name="connsiteX9" fmla="*/ 2322 w 9819"/>
                <a:gd name="connsiteY9" fmla="*/ 7195 h 10000"/>
                <a:gd name="connsiteX10" fmla="*/ 1808 w 9819"/>
                <a:gd name="connsiteY10" fmla="*/ 6973 h 10000"/>
                <a:gd name="connsiteX11" fmla="*/ 1581 w 9819"/>
                <a:gd name="connsiteY11" fmla="*/ 6638 h 10000"/>
                <a:gd name="connsiteX12" fmla="*/ 1203 w 9819"/>
                <a:gd name="connsiteY12" fmla="*/ 6729 h 10000"/>
                <a:gd name="connsiteX13" fmla="*/ 1101 w 9819"/>
                <a:gd name="connsiteY13" fmla="*/ 6927 h 10000"/>
                <a:gd name="connsiteX14" fmla="*/ 701 w 9819"/>
                <a:gd name="connsiteY14" fmla="*/ 7011 h 10000"/>
                <a:gd name="connsiteX15" fmla="*/ 438 w 9819"/>
                <a:gd name="connsiteY15" fmla="*/ 7004 h 10000"/>
                <a:gd name="connsiteX16" fmla="*/ 293 w 9819"/>
                <a:gd name="connsiteY16" fmla="*/ 7161 h 10000"/>
                <a:gd name="connsiteX17" fmla="*/ 47 w 9819"/>
                <a:gd name="connsiteY17" fmla="*/ 6913 h 10000"/>
                <a:gd name="connsiteX18" fmla="*/ 0 w 9819"/>
                <a:gd name="connsiteY18" fmla="*/ 7363 h 10000"/>
                <a:gd name="connsiteX19" fmla="*/ 89 w 9819"/>
                <a:gd name="connsiteY19" fmla="*/ 7428 h 10000"/>
                <a:gd name="connsiteX20" fmla="*/ 448 w 9819"/>
                <a:gd name="connsiteY20" fmla="*/ 7460 h 10000"/>
                <a:gd name="connsiteX21" fmla="*/ 493 w 9819"/>
                <a:gd name="connsiteY21" fmla="*/ 7588 h 10000"/>
                <a:gd name="connsiteX22" fmla="*/ 894 w 9819"/>
                <a:gd name="connsiteY22" fmla="*/ 7621 h 10000"/>
                <a:gd name="connsiteX23" fmla="*/ 1117 w 9819"/>
                <a:gd name="connsiteY23" fmla="*/ 7749 h 10000"/>
                <a:gd name="connsiteX24" fmla="*/ 1161 w 9819"/>
                <a:gd name="connsiteY24" fmla="*/ 7974 h 10000"/>
                <a:gd name="connsiteX25" fmla="*/ 1877 w 9819"/>
                <a:gd name="connsiteY25" fmla="*/ 8360 h 10000"/>
                <a:gd name="connsiteX26" fmla="*/ 2055 w 9819"/>
                <a:gd name="connsiteY26" fmla="*/ 8746 h 10000"/>
                <a:gd name="connsiteX27" fmla="*/ 2545 w 9819"/>
                <a:gd name="connsiteY27" fmla="*/ 8939 h 10000"/>
                <a:gd name="connsiteX28" fmla="*/ 2724 w 9819"/>
                <a:gd name="connsiteY28" fmla="*/ 9196 h 10000"/>
                <a:gd name="connsiteX29" fmla="*/ 3080 w 9819"/>
                <a:gd name="connsiteY29" fmla="*/ 9518 h 10000"/>
                <a:gd name="connsiteX30" fmla="*/ 3349 w 9819"/>
                <a:gd name="connsiteY30" fmla="*/ 9614 h 10000"/>
                <a:gd name="connsiteX31" fmla="*/ 3528 w 9819"/>
                <a:gd name="connsiteY31" fmla="*/ 9518 h 10000"/>
                <a:gd name="connsiteX32" fmla="*/ 3974 w 9819"/>
                <a:gd name="connsiteY32" fmla="*/ 9550 h 10000"/>
                <a:gd name="connsiteX33" fmla="*/ 4152 w 9819"/>
                <a:gd name="connsiteY33" fmla="*/ 9486 h 10000"/>
                <a:gd name="connsiteX34" fmla="*/ 4955 w 9819"/>
                <a:gd name="connsiteY34" fmla="*/ 9968 h 10000"/>
                <a:gd name="connsiteX35" fmla="*/ 5001 w 9819"/>
                <a:gd name="connsiteY35" fmla="*/ 9968 h 10000"/>
                <a:gd name="connsiteX36" fmla="*/ 5089 w 9819"/>
                <a:gd name="connsiteY36" fmla="*/ 9904 h 10000"/>
                <a:gd name="connsiteX37" fmla="*/ 5667 w 9819"/>
                <a:gd name="connsiteY37" fmla="*/ 9904 h 10000"/>
                <a:gd name="connsiteX38" fmla="*/ 5759 w 9819"/>
                <a:gd name="connsiteY38" fmla="*/ 10000 h 10000"/>
                <a:gd name="connsiteX39" fmla="*/ 6250 w 9819"/>
                <a:gd name="connsiteY39" fmla="*/ 9871 h 10000"/>
                <a:gd name="connsiteX40" fmla="*/ 6695 w 9819"/>
                <a:gd name="connsiteY40" fmla="*/ 9871 h 10000"/>
                <a:gd name="connsiteX41" fmla="*/ 7008 w 9819"/>
                <a:gd name="connsiteY41" fmla="*/ 9743 h 10000"/>
                <a:gd name="connsiteX42" fmla="*/ 7366 w 9819"/>
                <a:gd name="connsiteY42" fmla="*/ 9486 h 10000"/>
                <a:gd name="connsiteX43" fmla="*/ 8303 w 9819"/>
                <a:gd name="connsiteY43" fmla="*/ 9486 h 10000"/>
                <a:gd name="connsiteX44" fmla="*/ 8303 w 9819"/>
                <a:gd name="connsiteY44" fmla="*/ 9132 h 10000"/>
                <a:gd name="connsiteX45" fmla="*/ 7813 w 9819"/>
                <a:gd name="connsiteY45" fmla="*/ 8971 h 10000"/>
                <a:gd name="connsiteX46" fmla="*/ 7544 w 9819"/>
                <a:gd name="connsiteY46" fmla="*/ 8457 h 10000"/>
                <a:gd name="connsiteX47" fmla="*/ 7188 w 9819"/>
                <a:gd name="connsiteY47" fmla="*/ 8264 h 10000"/>
                <a:gd name="connsiteX48" fmla="*/ 6963 w 9819"/>
                <a:gd name="connsiteY48" fmla="*/ 8006 h 10000"/>
                <a:gd name="connsiteX49" fmla="*/ 6383 w 9819"/>
                <a:gd name="connsiteY49" fmla="*/ 7814 h 10000"/>
                <a:gd name="connsiteX50" fmla="*/ 6517 w 9819"/>
                <a:gd name="connsiteY50" fmla="*/ 7749 h 10000"/>
                <a:gd name="connsiteX51" fmla="*/ 6517 w 9819"/>
                <a:gd name="connsiteY51" fmla="*/ 7588 h 10000"/>
                <a:gd name="connsiteX52" fmla="*/ 6920 w 9819"/>
                <a:gd name="connsiteY52" fmla="*/ 7588 h 10000"/>
                <a:gd name="connsiteX53" fmla="*/ 7141 w 9819"/>
                <a:gd name="connsiteY53" fmla="*/ 7460 h 10000"/>
                <a:gd name="connsiteX54" fmla="*/ 7188 w 9819"/>
                <a:gd name="connsiteY54" fmla="*/ 6527 h 10000"/>
                <a:gd name="connsiteX55" fmla="*/ 7231 w 9819"/>
                <a:gd name="connsiteY55" fmla="*/ 6559 h 10000"/>
                <a:gd name="connsiteX56" fmla="*/ 7072 w 9819"/>
                <a:gd name="connsiteY56" fmla="*/ 6618 h 10000"/>
                <a:gd name="connsiteX57" fmla="*/ 7010 w 9819"/>
                <a:gd name="connsiteY57" fmla="*/ 6745 h 10000"/>
                <a:gd name="connsiteX58" fmla="*/ 6611 w 9819"/>
                <a:gd name="connsiteY58" fmla="*/ 6497 h 10000"/>
                <a:gd name="connsiteX59" fmla="*/ 6539 w 9819"/>
                <a:gd name="connsiteY59" fmla="*/ 5828 h 10000"/>
                <a:gd name="connsiteX60" fmla="*/ 6112 w 9819"/>
                <a:gd name="connsiteY60" fmla="*/ 6118 h 10000"/>
                <a:gd name="connsiteX61" fmla="*/ 6119 w 9819"/>
                <a:gd name="connsiteY61" fmla="*/ 6462 h 10000"/>
                <a:gd name="connsiteX62" fmla="*/ 5776 w 9819"/>
                <a:gd name="connsiteY62" fmla="*/ 6670 h 10000"/>
                <a:gd name="connsiteX63" fmla="*/ 9819 w 9819"/>
                <a:gd name="connsiteY63" fmla="*/ 2572 h 10000"/>
                <a:gd name="connsiteX64" fmla="*/ 9686 w 9819"/>
                <a:gd name="connsiteY64" fmla="*/ 2412 h 10000"/>
                <a:gd name="connsiteX65" fmla="*/ 9418 w 9819"/>
                <a:gd name="connsiteY65" fmla="*/ 2347 h 10000"/>
                <a:gd name="connsiteX66" fmla="*/ 9284 w 9819"/>
                <a:gd name="connsiteY66" fmla="*/ 2219 h 10000"/>
                <a:gd name="connsiteX67" fmla="*/ 9197 w 9819"/>
                <a:gd name="connsiteY67" fmla="*/ 1736 h 10000"/>
                <a:gd name="connsiteX68" fmla="*/ 9197 w 9819"/>
                <a:gd name="connsiteY68" fmla="*/ 1061 h 10000"/>
                <a:gd name="connsiteX69" fmla="*/ 8972 w 9819"/>
                <a:gd name="connsiteY69" fmla="*/ 836 h 10000"/>
                <a:gd name="connsiteX70" fmla="*/ 8927 w 9819"/>
                <a:gd name="connsiteY70" fmla="*/ 611 h 10000"/>
                <a:gd name="connsiteX71" fmla="*/ 8571 w 9819"/>
                <a:gd name="connsiteY71" fmla="*/ 289 h 10000"/>
                <a:gd name="connsiteX72" fmla="*/ 8258 w 9819"/>
                <a:gd name="connsiteY72" fmla="*/ 161 h 10000"/>
                <a:gd name="connsiteX73" fmla="*/ 8080 w 9819"/>
                <a:gd name="connsiteY73" fmla="*/ 0 h 10000"/>
                <a:gd name="connsiteX74" fmla="*/ 7813 w 9819"/>
                <a:gd name="connsiteY74" fmla="*/ 161 h 10000"/>
                <a:gd name="connsiteX75" fmla="*/ 7633 w 9819"/>
                <a:gd name="connsiteY75" fmla="*/ 129 h 10000"/>
                <a:gd name="connsiteX76" fmla="*/ 7498 w 9819"/>
                <a:gd name="connsiteY76" fmla="*/ 418 h 10000"/>
                <a:gd name="connsiteX77" fmla="*/ 7141 w 9819"/>
                <a:gd name="connsiteY77" fmla="*/ 482 h 10000"/>
                <a:gd name="connsiteX78" fmla="*/ 7053 w 9819"/>
                <a:gd name="connsiteY78" fmla="*/ 707 h 10000"/>
                <a:gd name="connsiteX79" fmla="*/ 6740 w 9819"/>
                <a:gd name="connsiteY79" fmla="*/ 707 h 10000"/>
                <a:gd name="connsiteX80" fmla="*/ 6473 w 9819"/>
                <a:gd name="connsiteY80" fmla="*/ 611 h 10000"/>
                <a:gd name="connsiteX81" fmla="*/ 5892 w 9819"/>
                <a:gd name="connsiteY81" fmla="*/ 611 h 10000"/>
                <a:gd name="connsiteX82" fmla="*/ 5312 w 9819"/>
                <a:gd name="connsiteY82" fmla="*/ 611 h 10000"/>
                <a:gd name="connsiteX83" fmla="*/ 5356 w 9819"/>
                <a:gd name="connsiteY83" fmla="*/ 482 h 10000"/>
                <a:gd name="connsiteX84" fmla="*/ 5268 w 9819"/>
                <a:gd name="connsiteY84" fmla="*/ 482 h 10000"/>
                <a:gd name="connsiteX85" fmla="*/ 5223 w 9819"/>
                <a:gd name="connsiteY85" fmla="*/ 611 h 10000"/>
                <a:gd name="connsiteX86" fmla="*/ 4687 w 9819"/>
                <a:gd name="connsiteY86" fmla="*/ 611 h 10000"/>
                <a:gd name="connsiteX87" fmla="*/ 4152 w 9819"/>
                <a:gd name="connsiteY87" fmla="*/ 611 h 10000"/>
                <a:gd name="connsiteX88" fmla="*/ 3618 w 9819"/>
                <a:gd name="connsiteY88" fmla="*/ 611 h 10000"/>
                <a:gd name="connsiteX89" fmla="*/ 3080 w 9819"/>
                <a:gd name="connsiteY89" fmla="*/ 611 h 10000"/>
                <a:gd name="connsiteX90" fmla="*/ 2591 w 9819"/>
                <a:gd name="connsiteY90" fmla="*/ 611 h 10000"/>
                <a:gd name="connsiteX91" fmla="*/ 2055 w 9819"/>
                <a:gd name="connsiteY91" fmla="*/ 611 h 10000"/>
                <a:gd name="connsiteX92" fmla="*/ 1563 w 9819"/>
                <a:gd name="connsiteY92" fmla="*/ 611 h 10000"/>
                <a:gd name="connsiteX93" fmla="*/ 1028 w 9819"/>
                <a:gd name="connsiteY93" fmla="*/ 611 h 10000"/>
                <a:gd name="connsiteX94" fmla="*/ 1028 w 9819"/>
                <a:gd name="connsiteY94" fmla="*/ 1061 h 10000"/>
                <a:gd name="connsiteX95" fmla="*/ 1028 w 9819"/>
                <a:gd name="connsiteY95" fmla="*/ 1640 h 10000"/>
                <a:gd name="connsiteX96" fmla="*/ 358 w 9819"/>
                <a:gd name="connsiteY96" fmla="*/ 1640 h 10000"/>
                <a:gd name="connsiteX97" fmla="*/ 358 w 9819"/>
                <a:gd name="connsiteY97" fmla="*/ 1897 h 10000"/>
                <a:gd name="connsiteX0" fmla="*/ 365 w 9865"/>
                <a:gd name="connsiteY0" fmla="*/ 1897 h 10000"/>
                <a:gd name="connsiteX1" fmla="*/ 5646 w 9865"/>
                <a:gd name="connsiteY1" fmla="*/ 6915 h 10000"/>
                <a:gd name="connsiteX2" fmla="*/ 5272 w 9865"/>
                <a:gd name="connsiteY2" fmla="*/ 7114 h 10000"/>
                <a:gd name="connsiteX3" fmla="*/ 4959 w 9865"/>
                <a:gd name="connsiteY3" fmla="*/ 6907 h 10000"/>
                <a:gd name="connsiteX4" fmla="*/ 4504 w 9865"/>
                <a:gd name="connsiteY4" fmla="*/ 6781 h 10000"/>
                <a:gd name="connsiteX5" fmla="*/ 4277 w 9865"/>
                <a:gd name="connsiteY5" fmla="*/ 7064 h 10000"/>
                <a:gd name="connsiteX6" fmla="*/ 3718 w 9865"/>
                <a:gd name="connsiteY6" fmla="*/ 7281 h 10000"/>
                <a:gd name="connsiteX7" fmla="*/ 3359 w 9865"/>
                <a:gd name="connsiteY7" fmla="*/ 7279 h 10000"/>
                <a:gd name="connsiteX8" fmla="*/ 2575 w 9865"/>
                <a:gd name="connsiteY8" fmla="*/ 7095 h 10000"/>
                <a:gd name="connsiteX9" fmla="*/ 2365 w 9865"/>
                <a:gd name="connsiteY9" fmla="*/ 7195 h 10000"/>
                <a:gd name="connsiteX10" fmla="*/ 1841 w 9865"/>
                <a:gd name="connsiteY10" fmla="*/ 6973 h 10000"/>
                <a:gd name="connsiteX11" fmla="*/ 1610 w 9865"/>
                <a:gd name="connsiteY11" fmla="*/ 6638 h 10000"/>
                <a:gd name="connsiteX12" fmla="*/ 1225 w 9865"/>
                <a:gd name="connsiteY12" fmla="*/ 6729 h 10000"/>
                <a:gd name="connsiteX13" fmla="*/ 1121 w 9865"/>
                <a:gd name="connsiteY13" fmla="*/ 6927 h 10000"/>
                <a:gd name="connsiteX14" fmla="*/ 714 w 9865"/>
                <a:gd name="connsiteY14" fmla="*/ 7011 h 10000"/>
                <a:gd name="connsiteX15" fmla="*/ 446 w 9865"/>
                <a:gd name="connsiteY15" fmla="*/ 7004 h 10000"/>
                <a:gd name="connsiteX16" fmla="*/ 298 w 9865"/>
                <a:gd name="connsiteY16" fmla="*/ 7161 h 10000"/>
                <a:gd name="connsiteX17" fmla="*/ 48 w 9865"/>
                <a:gd name="connsiteY17" fmla="*/ 6913 h 10000"/>
                <a:gd name="connsiteX18" fmla="*/ 0 w 9865"/>
                <a:gd name="connsiteY18" fmla="*/ 7363 h 10000"/>
                <a:gd name="connsiteX19" fmla="*/ 91 w 9865"/>
                <a:gd name="connsiteY19" fmla="*/ 7428 h 10000"/>
                <a:gd name="connsiteX20" fmla="*/ 456 w 9865"/>
                <a:gd name="connsiteY20" fmla="*/ 7460 h 10000"/>
                <a:gd name="connsiteX21" fmla="*/ 502 w 9865"/>
                <a:gd name="connsiteY21" fmla="*/ 7588 h 10000"/>
                <a:gd name="connsiteX22" fmla="*/ 910 w 9865"/>
                <a:gd name="connsiteY22" fmla="*/ 7621 h 10000"/>
                <a:gd name="connsiteX23" fmla="*/ 1138 w 9865"/>
                <a:gd name="connsiteY23" fmla="*/ 7749 h 10000"/>
                <a:gd name="connsiteX24" fmla="*/ 1182 w 9865"/>
                <a:gd name="connsiteY24" fmla="*/ 7974 h 10000"/>
                <a:gd name="connsiteX25" fmla="*/ 1912 w 9865"/>
                <a:gd name="connsiteY25" fmla="*/ 8360 h 10000"/>
                <a:gd name="connsiteX26" fmla="*/ 2093 w 9865"/>
                <a:gd name="connsiteY26" fmla="*/ 8746 h 10000"/>
                <a:gd name="connsiteX27" fmla="*/ 2592 w 9865"/>
                <a:gd name="connsiteY27" fmla="*/ 8939 h 10000"/>
                <a:gd name="connsiteX28" fmla="*/ 2774 w 9865"/>
                <a:gd name="connsiteY28" fmla="*/ 9196 h 10000"/>
                <a:gd name="connsiteX29" fmla="*/ 3137 w 9865"/>
                <a:gd name="connsiteY29" fmla="*/ 9518 h 10000"/>
                <a:gd name="connsiteX30" fmla="*/ 3411 w 9865"/>
                <a:gd name="connsiteY30" fmla="*/ 9614 h 10000"/>
                <a:gd name="connsiteX31" fmla="*/ 3593 w 9865"/>
                <a:gd name="connsiteY31" fmla="*/ 9518 h 10000"/>
                <a:gd name="connsiteX32" fmla="*/ 4047 w 9865"/>
                <a:gd name="connsiteY32" fmla="*/ 9550 h 10000"/>
                <a:gd name="connsiteX33" fmla="*/ 4229 w 9865"/>
                <a:gd name="connsiteY33" fmla="*/ 9486 h 10000"/>
                <a:gd name="connsiteX34" fmla="*/ 5046 w 9865"/>
                <a:gd name="connsiteY34" fmla="*/ 9968 h 10000"/>
                <a:gd name="connsiteX35" fmla="*/ 5093 w 9865"/>
                <a:gd name="connsiteY35" fmla="*/ 9968 h 10000"/>
                <a:gd name="connsiteX36" fmla="*/ 5183 w 9865"/>
                <a:gd name="connsiteY36" fmla="*/ 9904 h 10000"/>
                <a:gd name="connsiteX37" fmla="*/ 5771 w 9865"/>
                <a:gd name="connsiteY37" fmla="*/ 9904 h 10000"/>
                <a:gd name="connsiteX38" fmla="*/ 5865 w 9865"/>
                <a:gd name="connsiteY38" fmla="*/ 10000 h 10000"/>
                <a:gd name="connsiteX39" fmla="*/ 6365 w 9865"/>
                <a:gd name="connsiteY39" fmla="*/ 9871 h 10000"/>
                <a:gd name="connsiteX40" fmla="*/ 6818 w 9865"/>
                <a:gd name="connsiteY40" fmla="*/ 9871 h 10000"/>
                <a:gd name="connsiteX41" fmla="*/ 7137 w 9865"/>
                <a:gd name="connsiteY41" fmla="*/ 9743 h 10000"/>
                <a:gd name="connsiteX42" fmla="*/ 7502 w 9865"/>
                <a:gd name="connsiteY42" fmla="*/ 9486 h 10000"/>
                <a:gd name="connsiteX43" fmla="*/ 8456 w 9865"/>
                <a:gd name="connsiteY43" fmla="*/ 9486 h 10000"/>
                <a:gd name="connsiteX44" fmla="*/ 8456 w 9865"/>
                <a:gd name="connsiteY44" fmla="*/ 9132 h 10000"/>
                <a:gd name="connsiteX45" fmla="*/ 7957 w 9865"/>
                <a:gd name="connsiteY45" fmla="*/ 8971 h 10000"/>
                <a:gd name="connsiteX46" fmla="*/ 7683 w 9865"/>
                <a:gd name="connsiteY46" fmla="*/ 8457 h 10000"/>
                <a:gd name="connsiteX47" fmla="*/ 7321 w 9865"/>
                <a:gd name="connsiteY47" fmla="*/ 8264 h 10000"/>
                <a:gd name="connsiteX48" fmla="*/ 7091 w 9865"/>
                <a:gd name="connsiteY48" fmla="*/ 8006 h 10000"/>
                <a:gd name="connsiteX49" fmla="*/ 6501 w 9865"/>
                <a:gd name="connsiteY49" fmla="*/ 7814 h 10000"/>
                <a:gd name="connsiteX50" fmla="*/ 6637 w 9865"/>
                <a:gd name="connsiteY50" fmla="*/ 7749 h 10000"/>
                <a:gd name="connsiteX51" fmla="*/ 6637 w 9865"/>
                <a:gd name="connsiteY51" fmla="*/ 7588 h 10000"/>
                <a:gd name="connsiteX52" fmla="*/ 7048 w 9865"/>
                <a:gd name="connsiteY52" fmla="*/ 7588 h 10000"/>
                <a:gd name="connsiteX53" fmla="*/ 7273 w 9865"/>
                <a:gd name="connsiteY53" fmla="*/ 7460 h 10000"/>
                <a:gd name="connsiteX54" fmla="*/ 7321 w 9865"/>
                <a:gd name="connsiteY54" fmla="*/ 6527 h 10000"/>
                <a:gd name="connsiteX55" fmla="*/ 7364 w 9865"/>
                <a:gd name="connsiteY55" fmla="*/ 6559 h 10000"/>
                <a:gd name="connsiteX56" fmla="*/ 7202 w 9865"/>
                <a:gd name="connsiteY56" fmla="*/ 6618 h 10000"/>
                <a:gd name="connsiteX57" fmla="*/ 7139 w 9865"/>
                <a:gd name="connsiteY57" fmla="*/ 6745 h 10000"/>
                <a:gd name="connsiteX58" fmla="*/ 6733 w 9865"/>
                <a:gd name="connsiteY58" fmla="*/ 6497 h 10000"/>
                <a:gd name="connsiteX59" fmla="*/ 6660 w 9865"/>
                <a:gd name="connsiteY59" fmla="*/ 5828 h 10000"/>
                <a:gd name="connsiteX60" fmla="*/ 6225 w 9865"/>
                <a:gd name="connsiteY60" fmla="*/ 6118 h 10000"/>
                <a:gd name="connsiteX61" fmla="*/ 6232 w 9865"/>
                <a:gd name="connsiteY61" fmla="*/ 6462 h 10000"/>
                <a:gd name="connsiteX62" fmla="*/ 5882 w 9865"/>
                <a:gd name="connsiteY62" fmla="*/ 6670 h 10000"/>
                <a:gd name="connsiteX63" fmla="*/ 9865 w 9865"/>
                <a:gd name="connsiteY63" fmla="*/ 2412 h 10000"/>
                <a:gd name="connsiteX64" fmla="*/ 9592 w 9865"/>
                <a:gd name="connsiteY64" fmla="*/ 2347 h 10000"/>
                <a:gd name="connsiteX65" fmla="*/ 9455 w 9865"/>
                <a:gd name="connsiteY65" fmla="*/ 2219 h 10000"/>
                <a:gd name="connsiteX66" fmla="*/ 9367 w 9865"/>
                <a:gd name="connsiteY66" fmla="*/ 1736 h 10000"/>
                <a:gd name="connsiteX67" fmla="*/ 9367 w 9865"/>
                <a:gd name="connsiteY67" fmla="*/ 1061 h 10000"/>
                <a:gd name="connsiteX68" fmla="*/ 9137 w 9865"/>
                <a:gd name="connsiteY68" fmla="*/ 836 h 10000"/>
                <a:gd name="connsiteX69" fmla="*/ 9092 w 9865"/>
                <a:gd name="connsiteY69" fmla="*/ 611 h 10000"/>
                <a:gd name="connsiteX70" fmla="*/ 8729 w 9865"/>
                <a:gd name="connsiteY70" fmla="*/ 289 h 10000"/>
                <a:gd name="connsiteX71" fmla="*/ 8410 w 9865"/>
                <a:gd name="connsiteY71" fmla="*/ 161 h 10000"/>
                <a:gd name="connsiteX72" fmla="*/ 8229 w 9865"/>
                <a:gd name="connsiteY72" fmla="*/ 0 h 10000"/>
                <a:gd name="connsiteX73" fmla="*/ 7957 w 9865"/>
                <a:gd name="connsiteY73" fmla="*/ 161 h 10000"/>
                <a:gd name="connsiteX74" fmla="*/ 7774 w 9865"/>
                <a:gd name="connsiteY74" fmla="*/ 129 h 10000"/>
                <a:gd name="connsiteX75" fmla="*/ 7636 w 9865"/>
                <a:gd name="connsiteY75" fmla="*/ 418 h 10000"/>
                <a:gd name="connsiteX76" fmla="*/ 7273 w 9865"/>
                <a:gd name="connsiteY76" fmla="*/ 482 h 10000"/>
                <a:gd name="connsiteX77" fmla="*/ 7183 w 9865"/>
                <a:gd name="connsiteY77" fmla="*/ 707 h 10000"/>
                <a:gd name="connsiteX78" fmla="*/ 6864 w 9865"/>
                <a:gd name="connsiteY78" fmla="*/ 707 h 10000"/>
                <a:gd name="connsiteX79" fmla="*/ 6592 w 9865"/>
                <a:gd name="connsiteY79" fmla="*/ 611 h 10000"/>
                <a:gd name="connsiteX80" fmla="*/ 6001 w 9865"/>
                <a:gd name="connsiteY80" fmla="*/ 611 h 10000"/>
                <a:gd name="connsiteX81" fmla="*/ 5410 w 9865"/>
                <a:gd name="connsiteY81" fmla="*/ 611 h 10000"/>
                <a:gd name="connsiteX82" fmla="*/ 5455 w 9865"/>
                <a:gd name="connsiteY82" fmla="*/ 482 h 10000"/>
                <a:gd name="connsiteX83" fmla="*/ 5365 w 9865"/>
                <a:gd name="connsiteY83" fmla="*/ 482 h 10000"/>
                <a:gd name="connsiteX84" fmla="*/ 5319 w 9865"/>
                <a:gd name="connsiteY84" fmla="*/ 611 h 10000"/>
                <a:gd name="connsiteX85" fmla="*/ 4773 w 9865"/>
                <a:gd name="connsiteY85" fmla="*/ 611 h 10000"/>
                <a:gd name="connsiteX86" fmla="*/ 4229 w 9865"/>
                <a:gd name="connsiteY86" fmla="*/ 611 h 10000"/>
                <a:gd name="connsiteX87" fmla="*/ 3685 w 9865"/>
                <a:gd name="connsiteY87" fmla="*/ 611 h 10000"/>
                <a:gd name="connsiteX88" fmla="*/ 3137 w 9865"/>
                <a:gd name="connsiteY88" fmla="*/ 611 h 10000"/>
                <a:gd name="connsiteX89" fmla="*/ 2639 w 9865"/>
                <a:gd name="connsiteY89" fmla="*/ 611 h 10000"/>
                <a:gd name="connsiteX90" fmla="*/ 2093 w 9865"/>
                <a:gd name="connsiteY90" fmla="*/ 611 h 10000"/>
                <a:gd name="connsiteX91" fmla="*/ 1592 w 9865"/>
                <a:gd name="connsiteY91" fmla="*/ 611 h 10000"/>
                <a:gd name="connsiteX92" fmla="*/ 1047 w 9865"/>
                <a:gd name="connsiteY92" fmla="*/ 611 h 10000"/>
                <a:gd name="connsiteX93" fmla="*/ 1047 w 9865"/>
                <a:gd name="connsiteY93" fmla="*/ 1061 h 10000"/>
                <a:gd name="connsiteX94" fmla="*/ 1047 w 9865"/>
                <a:gd name="connsiteY94" fmla="*/ 1640 h 10000"/>
                <a:gd name="connsiteX95" fmla="*/ 365 w 9865"/>
                <a:gd name="connsiteY95" fmla="*/ 1640 h 10000"/>
                <a:gd name="connsiteX96" fmla="*/ 365 w 9865"/>
                <a:gd name="connsiteY96" fmla="*/ 1897 h 10000"/>
                <a:gd name="connsiteX0" fmla="*/ 370 w 9723"/>
                <a:gd name="connsiteY0" fmla="*/ 1897 h 10000"/>
                <a:gd name="connsiteX1" fmla="*/ 5723 w 9723"/>
                <a:gd name="connsiteY1" fmla="*/ 6915 h 10000"/>
                <a:gd name="connsiteX2" fmla="*/ 5344 w 9723"/>
                <a:gd name="connsiteY2" fmla="*/ 7114 h 10000"/>
                <a:gd name="connsiteX3" fmla="*/ 5027 w 9723"/>
                <a:gd name="connsiteY3" fmla="*/ 6907 h 10000"/>
                <a:gd name="connsiteX4" fmla="*/ 4566 w 9723"/>
                <a:gd name="connsiteY4" fmla="*/ 6781 h 10000"/>
                <a:gd name="connsiteX5" fmla="*/ 4336 w 9723"/>
                <a:gd name="connsiteY5" fmla="*/ 7064 h 10000"/>
                <a:gd name="connsiteX6" fmla="*/ 3769 w 9723"/>
                <a:gd name="connsiteY6" fmla="*/ 7281 h 10000"/>
                <a:gd name="connsiteX7" fmla="*/ 3405 w 9723"/>
                <a:gd name="connsiteY7" fmla="*/ 7279 h 10000"/>
                <a:gd name="connsiteX8" fmla="*/ 2610 w 9723"/>
                <a:gd name="connsiteY8" fmla="*/ 7095 h 10000"/>
                <a:gd name="connsiteX9" fmla="*/ 2397 w 9723"/>
                <a:gd name="connsiteY9" fmla="*/ 7195 h 10000"/>
                <a:gd name="connsiteX10" fmla="*/ 1866 w 9723"/>
                <a:gd name="connsiteY10" fmla="*/ 6973 h 10000"/>
                <a:gd name="connsiteX11" fmla="*/ 1632 w 9723"/>
                <a:gd name="connsiteY11" fmla="*/ 6638 h 10000"/>
                <a:gd name="connsiteX12" fmla="*/ 1242 w 9723"/>
                <a:gd name="connsiteY12" fmla="*/ 6729 h 10000"/>
                <a:gd name="connsiteX13" fmla="*/ 1136 w 9723"/>
                <a:gd name="connsiteY13" fmla="*/ 6927 h 10000"/>
                <a:gd name="connsiteX14" fmla="*/ 724 w 9723"/>
                <a:gd name="connsiteY14" fmla="*/ 7011 h 10000"/>
                <a:gd name="connsiteX15" fmla="*/ 452 w 9723"/>
                <a:gd name="connsiteY15" fmla="*/ 7004 h 10000"/>
                <a:gd name="connsiteX16" fmla="*/ 302 w 9723"/>
                <a:gd name="connsiteY16" fmla="*/ 7161 h 10000"/>
                <a:gd name="connsiteX17" fmla="*/ 49 w 9723"/>
                <a:gd name="connsiteY17" fmla="*/ 6913 h 10000"/>
                <a:gd name="connsiteX18" fmla="*/ 0 w 9723"/>
                <a:gd name="connsiteY18" fmla="*/ 7363 h 10000"/>
                <a:gd name="connsiteX19" fmla="*/ 92 w 9723"/>
                <a:gd name="connsiteY19" fmla="*/ 7428 h 10000"/>
                <a:gd name="connsiteX20" fmla="*/ 462 w 9723"/>
                <a:gd name="connsiteY20" fmla="*/ 7460 h 10000"/>
                <a:gd name="connsiteX21" fmla="*/ 509 w 9723"/>
                <a:gd name="connsiteY21" fmla="*/ 7588 h 10000"/>
                <a:gd name="connsiteX22" fmla="*/ 922 w 9723"/>
                <a:gd name="connsiteY22" fmla="*/ 7621 h 10000"/>
                <a:gd name="connsiteX23" fmla="*/ 1154 w 9723"/>
                <a:gd name="connsiteY23" fmla="*/ 7749 h 10000"/>
                <a:gd name="connsiteX24" fmla="*/ 1198 w 9723"/>
                <a:gd name="connsiteY24" fmla="*/ 7974 h 10000"/>
                <a:gd name="connsiteX25" fmla="*/ 1938 w 9723"/>
                <a:gd name="connsiteY25" fmla="*/ 8360 h 10000"/>
                <a:gd name="connsiteX26" fmla="*/ 2122 w 9723"/>
                <a:gd name="connsiteY26" fmla="*/ 8746 h 10000"/>
                <a:gd name="connsiteX27" fmla="*/ 2627 w 9723"/>
                <a:gd name="connsiteY27" fmla="*/ 8939 h 10000"/>
                <a:gd name="connsiteX28" fmla="*/ 2812 w 9723"/>
                <a:gd name="connsiteY28" fmla="*/ 9196 h 10000"/>
                <a:gd name="connsiteX29" fmla="*/ 3180 w 9723"/>
                <a:gd name="connsiteY29" fmla="*/ 9518 h 10000"/>
                <a:gd name="connsiteX30" fmla="*/ 3458 w 9723"/>
                <a:gd name="connsiteY30" fmla="*/ 9614 h 10000"/>
                <a:gd name="connsiteX31" fmla="*/ 3642 w 9723"/>
                <a:gd name="connsiteY31" fmla="*/ 9518 h 10000"/>
                <a:gd name="connsiteX32" fmla="*/ 4102 w 9723"/>
                <a:gd name="connsiteY32" fmla="*/ 9550 h 10000"/>
                <a:gd name="connsiteX33" fmla="*/ 4287 w 9723"/>
                <a:gd name="connsiteY33" fmla="*/ 9486 h 10000"/>
                <a:gd name="connsiteX34" fmla="*/ 5115 w 9723"/>
                <a:gd name="connsiteY34" fmla="*/ 9968 h 10000"/>
                <a:gd name="connsiteX35" fmla="*/ 5163 w 9723"/>
                <a:gd name="connsiteY35" fmla="*/ 9968 h 10000"/>
                <a:gd name="connsiteX36" fmla="*/ 5254 w 9723"/>
                <a:gd name="connsiteY36" fmla="*/ 9904 h 10000"/>
                <a:gd name="connsiteX37" fmla="*/ 5850 w 9723"/>
                <a:gd name="connsiteY37" fmla="*/ 9904 h 10000"/>
                <a:gd name="connsiteX38" fmla="*/ 5945 w 9723"/>
                <a:gd name="connsiteY38" fmla="*/ 10000 h 10000"/>
                <a:gd name="connsiteX39" fmla="*/ 6452 w 9723"/>
                <a:gd name="connsiteY39" fmla="*/ 9871 h 10000"/>
                <a:gd name="connsiteX40" fmla="*/ 6911 w 9723"/>
                <a:gd name="connsiteY40" fmla="*/ 9871 h 10000"/>
                <a:gd name="connsiteX41" fmla="*/ 7235 w 9723"/>
                <a:gd name="connsiteY41" fmla="*/ 9743 h 10000"/>
                <a:gd name="connsiteX42" fmla="*/ 7605 w 9723"/>
                <a:gd name="connsiteY42" fmla="*/ 9486 h 10000"/>
                <a:gd name="connsiteX43" fmla="*/ 8572 w 9723"/>
                <a:gd name="connsiteY43" fmla="*/ 9486 h 10000"/>
                <a:gd name="connsiteX44" fmla="*/ 8572 w 9723"/>
                <a:gd name="connsiteY44" fmla="*/ 9132 h 10000"/>
                <a:gd name="connsiteX45" fmla="*/ 8066 w 9723"/>
                <a:gd name="connsiteY45" fmla="*/ 8971 h 10000"/>
                <a:gd name="connsiteX46" fmla="*/ 7788 w 9723"/>
                <a:gd name="connsiteY46" fmla="*/ 8457 h 10000"/>
                <a:gd name="connsiteX47" fmla="*/ 7421 w 9723"/>
                <a:gd name="connsiteY47" fmla="*/ 8264 h 10000"/>
                <a:gd name="connsiteX48" fmla="*/ 7188 w 9723"/>
                <a:gd name="connsiteY48" fmla="*/ 8006 h 10000"/>
                <a:gd name="connsiteX49" fmla="*/ 6590 w 9723"/>
                <a:gd name="connsiteY49" fmla="*/ 7814 h 10000"/>
                <a:gd name="connsiteX50" fmla="*/ 6728 w 9723"/>
                <a:gd name="connsiteY50" fmla="*/ 7749 h 10000"/>
                <a:gd name="connsiteX51" fmla="*/ 6728 w 9723"/>
                <a:gd name="connsiteY51" fmla="*/ 7588 h 10000"/>
                <a:gd name="connsiteX52" fmla="*/ 7144 w 9723"/>
                <a:gd name="connsiteY52" fmla="*/ 7588 h 10000"/>
                <a:gd name="connsiteX53" fmla="*/ 7373 w 9723"/>
                <a:gd name="connsiteY53" fmla="*/ 7460 h 10000"/>
                <a:gd name="connsiteX54" fmla="*/ 7421 w 9723"/>
                <a:gd name="connsiteY54" fmla="*/ 6527 h 10000"/>
                <a:gd name="connsiteX55" fmla="*/ 7465 w 9723"/>
                <a:gd name="connsiteY55" fmla="*/ 6559 h 10000"/>
                <a:gd name="connsiteX56" fmla="*/ 7301 w 9723"/>
                <a:gd name="connsiteY56" fmla="*/ 6618 h 10000"/>
                <a:gd name="connsiteX57" fmla="*/ 7237 w 9723"/>
                <a:gd name="connsiteY57" fmla="*/ 6745 h 10000"/>
                <a:gd name="connsiteX58" fmla="*/ 6825 w 9723"/>
                <a:gd name="connsiteY58" fmla="*/ 6497 h 10000"/>
                <a:gd name="connsiteX59" fmla="*/ 6751 w 9723"/>
                <a:gd name="connsiteY59" fmla="*/ 5828 h 10000"/>
                <a:gd name="connsiteX60" fmla="*/ 6310 w 9723"/>
                <a:gd name="connsiteY60" fmla="*/ 6118 h 10000"/>
                <a:gd name="connsiteX61" fmla="*/ 6317 w 9723"/>
                <a:gd name="connsiteY61" fmla="*/ 6462 h 10000"/>
                <a:gd name="connsiteX62" fmla="*/ 5962 w 9723"/>
                <a:gd name="connsiteY62" fmla="*/ 6670 h 10000"/>
                <a:gd name="connsiteX63" fmla="*/ 9723 w 9723"/>
                <a:gd name="connsiteY63" fmla="*/ 2347 h 10000"/>
                <a:gd name="connsiteX64" fmla="*/ 9584 w 9723"/>
                <a:gd name="connsiteY64" fmla="*/ 2219 h 10000"/>
                <a:gd name="connsiteX65" fmla="*/ 9495 w 9723"/>
                <a:gd name="connsiteY65" fmla="*/ 1736 h 10000"/>
                <a:gd name="connsiteX66" fmla="*/ 9495 w 9723"/>
                <a:gd name="connsiteY66" fmla="*/ 1061 h 10000"/>
                <a:gd name="connsiteX67" fmla="*/ 9262 w 9723"/>
                <a:gd name="connsiteY67" fmla="*/ 836 h 10000"/>
                <a:gd name="connsiteX68" fmla="*/ 9216 w 9723"/>
                <a:gd name="connsiteY68" fmla="*/ 611 h 10000"/>
                <a:gd name="connsiteX69" fmla="*/ 8848 w 9723"/>
                <a:gd name="connsiteY69" fmla="*/ 289 h 10000"/>
                <a:gd name="connsiteX70" fmla="*/ 8525 w 9723"/>
                <a:gd name="connsiteY70" fmla="*/ 161 h 10000"/>
                <a:gd name="connsiteX71" fmla="*/ 8342 w 9723"/>
                <a:gd name="connsiteY71" fmla="*/ 0 h 10000"/>
                <a:gd name="connsiteX72" fmla="*/ 8066 w 9723"/>
                <a:gd name="connsiteY72" fmla="*/ 161 h 10000"/>
                <a:gd name="connsiteX73" fmla="*/ 7880 w 9723"/>
                <a:gd name="connsiteY73" fmla="*/ 129 h 10000"/>
                <a:gd name="connsiteX74" fmla="*/ 7740 w 9723"/>
                <a:gd name="connsiteY74" fmla="*/ 418 h 10000"/>
                <a:gd name="connsiteX75" fmla="*/ 7373 w 9723"/>
                <a:gd name="connsiteY75" fmla="*/ 482 h 10000"/>
                <a:gd name="connsiteX76" fmla="*/ 7281 w 9723"/>
                <a:gd name="connsiteY76" fmla="*/ 707 h 10000"/>
                <a:gd name="connsiteX77" fmla="*/ 6958 w 9723"/>
                <a:gd name="connsiteY77" fmla="*/ 707 h 10000"/>
                <a:gd name="connsiteX78" fmla="*/ 6682 w 9723"/>
                <a:gd name="connsiteY78" fmla="*/ 611 h 10000"/>
                <a:gd name="connsiteX79" fmla="*/ 6083 w 9723"/>
                <a:gd name="connsiteY79" fmla="*/ 611 h 10000"/>
                <a:gd name="connsiteX80" fmla="*/ 5484 w 9723"/>
                <a:gd name="connsiteY80" fmla="*/ 611 h 10000"/>
                <a:gd name="connsiteX81" fmla="*/ 5530 w 9723"/>
                <a:gd name="connsiteY81" fmla="*/ 482 h 10000"/>
                <a:gd name="connsiteX82" fmla="*/ 5438 w 9723"/>
                <a:gd name="connsiteY82" fmla="*/ 482 h 10000"/>
                <a:gd name="connsiteX83" fmla="*/ 5392 w 9723"/>
                <a:gd name="connsiteY83" fmla="*/ 611 h 10000"/>
                <a:gd name="connsiteX84" fmla="*/ 4838 w 9723"/>
                <a:gd name="connsiteY84" fmla="*/ 611 h 10000"/>
                <a:gd name="connsiteX85" fmla="*/ 4287 w 9723"/>
                <a:gd name="connsiteY85" fmla="*/ 611 h 10000"/>
                <a:gd name="connsiteX86" fmla="*/ 3735 w 9723"/>
                <a:gd name="connsiteY86" fmla="*/ 611 h 10000"/>
                <a:gd name="connsiteX87" fmla="*/ 3180 w 9723"/>
                <a:gd name="connsiteY87" fmla="*/ 611 h 10000"/>
                <a:gd name="connsiteX88" fmla="*/ 2675 w 9723"/>
                <a:gd name="connsiteY88" fmla="*/ 611 h 10000"/>
                <a:gd name="connsiteX89" fmla="*/ 2122 w 9723"/>
                <a:gd name="connsiteY89" fmla="*/ 611 h 10000"/>
                <a:gd name="connsiteX90" fmla="*/ 1614 w 9723"/>
                <a:gd name="connsiteY90" fmla="*/ 611 h 10000"/>
                <a:gd name="connsiteX91" fmla="*/ 1061 w 9723"/>
                <a:gd name="connsiteY91" fmla="*/ 611 h 10000"/>
                <a:gd name="connsiteX92" fmla="*/ 1061 w 9723"/>
                <a:gd name="connsiteY92" fmla="*/ 1061 h 10000"/>
                <a:gd name="connsiteX93" fmla="*/ 1061 w 9723"/>
                <a:gd name="connsiteY93" fmla="*/ 1640 h 10000"/>
                <a:gd name="connsiteX94" fmla="*/ 370 w 9723"/>
                <a:gd name="connsiteY94" fmla="*/ 1640 h 10000"/>
                <a:gd name="connsiteX95" fmla="*/ 370 w 9723"/>
                <a:gd name="connsiteY95" fmla="*/ 1897 h 10000"/>
                <a:gd name="connsiteX0" fmla="*/ 381 w 9857"/>
                <a:gd name="connsiteY0" fmla="*/ 1897 h 10000"/>
                <a:gd name="connsiteX1" fmla="*/ 5886 w 9857"/>
                <a:gd name="connsiteY1" fmla="*/ 6915 h 10000"/>
                <a:gd name="connsiteX2" fmla="*/ 5496 w 9857"/>
                <a:gd name="connsiteY2" fmla="*/ 7114 h 10000"/>
                <a:gd name="connsiteX3" fmla="*/ 5170 w 9857"/>
                <a:gd name="connsiteY3" fmla="*/ 6907 h 10000"/>
                <a:gd name="connsiteX4" fmla="*/ 4696 w 9857"/>
                <a:gd name="connsiteY4" fmla="*/ 6781 h 10000"/>
                <a:gd name="connsiteX5" fmla="*/ 4460 w 9857"/>
                <a:gd name="connsiteY5" fmla="*/ 7064 h 10000"/>
                <a:gd name="connsiteX6" fmla="*/ 3876 w 9857"/>
                <a:gd name="connsiteY6" fmla="*/ 7281 h 10000"/>
                <a:gd name="connsiteX7" fmla="*/ 3502 w 9857"/>
                <a:gd name="connsiteY7" fmla="*/ 7279 h 10000"/>
                <a:gd name="connsiteX8" fmla="*/ 2684 w 9857"/>
                <a:gd name="connsiteY8" fmla="*/ 7095 h 10000"/>
                <a:gd name="connsiteX9" fmla="*/ 2465 w 9857"/>
                <a:gd name="connsiteY9" fmla="*/ 7195 h 10000"/>
                <a:gd name="connsiteX10" fmla="*/ 1919 w 9857"/>
                <a:gd name="connsiteY10" fmla="*/ 6973 h 10000"/>
                <a:gd name="connsiteX11" fmla="*/ 1678 w 9857"/>
                <a:gd name="connsiteY11" fmla="*/ 6638 h 10000"/>
                <a:gd name="connsiteX12" fmla="*/ 1277 w 9857"/>
                <a:gd name="connsiteY12" fmla="*/ 6729 h 10000"/>
                <a:gd name="connsiteX13" fmla="*/ 1168 w 9857"/>
                <a:gd name="connsiteY13" fmla="*/ 6927 h 10000"/>
                <a:gd name="connsiteX14" fmla="*/ 745 w 9857"/>
                <a:gd name="connsiteY14" fmla="*/ 7011 h 10000"/>
                <a:gd name="connsiteX15" fmla="*/ 465 w 9857"/>
                <a:gd name="connsiteY15" fmla="*/ 7004 h 10000"/>
                <a:gd name="connsiteX16" fmla="*/ 311 w 9857"/>
                <a:gd name="connsiteY16" fmla="*/ 7161 h 10000"/>
                <a:gd name="connsiteX17" fmla="*/ 50 w 9857"/>
                <a:gd name="connsiteY17" fmla="*/ 6913 h 10000"/>
                <a:gd name="connsiteX18" fmla="*/ 0 w 9857"/>
                <a:gd name="connsiteY18" fmla="*/ 7363 h 10000"/>
                <a:gd name="connsiteX19" fmla="*/ 95 w 9857"/>
                <a:gd name="connsiteY19" fmla="*/ 7428 h 10000"/>
                <a:gd name="connsiteX20" fmla="*/ 475 w 9857"/>
                <a:gd name="connsiteY20" fmla="*/ 7460 h 10000"/>
                <a:gd name="connsiteX21" fmla="*/ 524 w 9857"/>
                <a:gd name="connsiteY21" fmla="*/ 7588 h 10000"/>
                <a:gd name="connsiteX22" fmla="*/ 948 w 9857"/>
                <a:gd name="connsiteY22" fmla="*/ 7621 h 10000"/>
                <a:gd name="connsiteX23" fmla="*/ 1187 w 9857"/>
                <a:gd name="connsiteY23" fmla="*/ 7749 h 10000"/>
                <a:gd name="connsiteX24" fmla="*/ 1232 w 9857"/>
                <a:gd name="connsiteY24" fmla="*/ 7974 h 10000"/>
                <a:gd name="connsiteX25" fmla="*/ 1993 w 9857"/>
                <a:gd name="connsiteY25" fmla="*/ 8360 h 10000"/>
                <a:gd name="connsiteX26" fmla="*/ 2182 w 9857"/>
                <a:gd name="connsiteY26" fmla="*/ 8746 h 10000"/>
                <a:gd name="connsiteX27" fmla="*/ 2702 w 9857"/>
                <a:gd name="connsiteY27" fmla="*/ 8939 h 10000"/>
                <a:gd name="connsiteX28" fmla="*/ 2892 w 9857"/>
                <a:gd name="connsiteY28" fmla="*/ 9196 h 10000"/>
                <a:gd name="connsiteX29" fmla="*/ 3271 w 9857"/>
                <a:gd name="connsiteY29" fmla="*/ 9518 h 10000"/>
                <a:gd name="connsiteX30" fmla="*/ 3557 w 9857"/>
                <a:gd name="connsiteY30" fmla="*/ 9614 h 10000"/>
                <a:gd name="connsiteX31" fmla="*/ 3746 w 9857"/>
                <a:gd name="connsiteY31" fmla="*/ 9518 h 10000"/>
                <a:gd name="connsiteX32" fmla="*/ 4219 w 9857"/>
                <a:gd name="connsiteY32" fmla="*/ 9550 h 10000"/>
                <a:gd name="connsiteX33" fmla="*/ 4409 w 9857"/>
                <a:gd name="connsiteY33" fmla="*/ 9486 h 10000"/>
                <a:gd name="connsiteX34" fmla="*/ 5261 w 9857"/>
                <a:gd name="connsiteY34" fmla="*/ 9968 h 10000"/>
                <a:gd name="connsiteX35" fmla="*/ 5310 w 9857"/>
                <a:gd name="connsiteY35" fmla="*/ 9968 h 10000"/>
                <a:gd name="connsiteX36" fmla="*/ 5404 w 9857"/>
                <a:gd name="connsiteY36" fmla="*/ 9904 h 10000"/>
                <a:gd name="connsiteX37" fmla="*/ 6017 w 9857"/>
                <a:gd name="connsiteY37" fmla="*/ 9904 h 10000"/>
                <a:gd name="connsiteX38" fmla="*/ 6114 w 9857"/>
                <a:gd name="connsiteY38" fmla="*/ 10000 h 10000"/>
                <a:gd name="connsiteX39" fmla="*/ 6636 w 9857"/>
                <a:gd name="connsiteY39" fmla="*/ 9871 h 10000"/>
                <a:gd name="connsiteX40" fmla="*/ 7108 w 9857"/>
                <a:gd name="connsiteY40" fmla="*/ 9871 h 10000"/>
                <a:gd name="connsiteX41" fmla="*/ 7441 w 9857"/>
                <a:gd name="connsiteY41" fmla="*/ 9743 h 10000"/>
                <a:gd name="connsiteX42" fmla="*/ 7822 w 9857"/>
                <a:gd name="connsiteY42" fmla="*/ 9486 h 10000"/>
                <a:gd name="connsiteX43" fmla="*/ 8816 w 9857"/>
                <a:gd name="connsiteY43" fmla="*/ 9486 h 10000"/>
                <a:gd name="connsiteX44" fmla="*/ 8816 w 9857"/>
                <a:gd name="connsiteY44" fmla="*/ 9132 h 10000"/>
                <a:gd name="connsiteX45" fmla="*/ 8296 w 9857"/>
                <a:gd name="connsiteY45" fmla="*/ 8971 h 10000"/>
                <a:gd name="connsiteX46" fmla="*/ 8010 w 9857"/>
                <a:gd name="connsiteY46" fmla="*/ 8457 h 10000"/>
                <a:gd name="connsiteX47" fmla="*/ 7632 w 9857"/>
                <a:gd name="connsiteY47" fmla="*/ 8264 h 10000"/>
                <a:gd name="connsiteX48" fmla="*/ 7393 w 9857"/>
                <a:gd name="connsiteY48" fmla="*/ 8006 h 10000"/>
                <a:gd name="connsiteX49" fmla="*/ 6778 w 9857"/>
                <a:gd name="connsiteY49" fmla="*/ 7814 h 10000"/>
                <a:gd name="connsiteX50" fmla="*/ 6920 w 9857"/>
                <a:gd name="connsiteY50" fmla="*/ 7749 h 10000"/>
                <a:gd name="connsiteX51" fmla="*/ 6920 w 9857"/>
                <a:gd name="connsiteY51" fmla="*/ 7588 h 10000"/>
                <a:gd name="connsiteX52" fmla="*/ 7348 w 9857"/>
                <a:gd name="connsiteY52" fmla="*/ 7588 h 10000"/>
                <a:gd name="connsiteX53" fmla="*/ 7583 w 9857"/>
                <a:gd name="connsiteY53" fmla="*/ 7460 h 10000"/>
                <a:gd name="connsiteX54" fmla="*/ 7632 w 9857"/>
                <a:gd name="connsiteY54" fmla="*/ 6527 h 10000"/>
                <a:gd name="connsiteX55" fmla="*/ 7678 w 9857"/>
                <a:gd name="connsiteY55" fmla="*/ 6559 h 10000"/>
                <a:gd name="connsiteX56" fmla="*/ 7509 w 9857"/>
                <a:gd name="connsiteY56" fmla="*/ 6618 h 10000"/>
                <a:gd name="connsiteX57" fmla="*/ 7443 w 9857"/>
                <a:gd name="connsiteY57" fmla="*/ 6745 h 10000"/>
                <a:gd name="connsiteX58" fmla="*/ 7019 w 9857"/>
                <a:gd name="connsiteY58" fmla="*/ 6497 h 10000"/>
                <a:gd name="connsiteX59" fmla="*/ 6943 w 9857"/>
                <a:gd name="connsiteY59" fmla="*/ 5828 h 10000"/>
                <a:gd name="connsiteX60" fmla="*/ 6490 w 9857"/>
                <a:gd name="connsiteY60" fmla="*/ 6118 h 10000"/>
                <a:gd name="connsiteX61" fmla="*/ 6497 w 9857"/>
                <a:gd name="connsiteY61" fmla="*/ 6462 h 10000"/>
                <a:gd name="connsiteX62" fmla="*/ 6132 w 9857"/>
                <a:gd name="connsiteY62" fmla="*/ 6670 h 10000"/>
                <a:gd name="connsiteX63" fmla="*/ 9857 w 9857"/>
                <a:gd name="connsiteY63" fmla="*/ 2219 h 10000"/>
                <a:gd name="connsiteX64" fmla="*/ 9766 w 9857"/>
                <a:gd name="connsiteY64" fmla="*/ 1736 h 10000"/>
                <a:gd name="connsiteX65" fmla="*/ 9766 w 9857"/>
                <a:gd name="connsiteY65" fmla="*/ 1061 h 10000"/>
                <a:gd name="connsiteX66" fmla="*/ 9526 w 9857"/>
                <a:gd name="connsiteY66" fmla="*/ 836 h 10000"/>
                <a:gd name="connsiteX67" fmla="*/ 9479 w 9857"/>
                <a:gd name="connsiteY67" fmla="*/ 611 h 10000"/>
                <a:gd name="connsiteX68" fmla="*/ 9100 w 9857"/>
                <a:gd name="connsiteY68" fmla="*/ 289 h 10000"/>
                <a:gd name="connsiteX69" fmla="*/ 8768 w 9857"/>
                <a:gd name="connsiteY69" fmla="*/ 161 h 10000"/>
                <a:gd name="connsiteX70" fmla="*/ 8580 w 9857"/>
                <a:gd name="connsiteY70" fmla="*/ 0 h 10000"/>
                <a:gd name="connsiteX71" fmla="*/ 8296 w 9857"/>
                <a:gd name="connsiteY71" fmla="*/ 161 h 10000"/>
                <a:gd name="connsiteX72" fmla="*/ 8104 w 9857"/>
                <a:gd name="connsiteY72" fmla="*/ 129 h 10000"/>
                <a:gd name="connsiteX73" fmla="*/ 7961 w 9857"/>
                <a:gd name="connsiteY73" fmla="*/ 418 h 10000"/>
                <a:gd name="connsiteX74" fmla="*/ 7583 w 9857"/>
                <a:gd name="connsiteY74" fmla="*/ 482 h 10000"/>
                <a:gd name="connsiteX75" fmla="*/ 7488 w 9857"/>
                <a:gd name="connsiteY75" fmla="*/ 707 h 10000"/>
                <a:gd name="connsiteX76" fmla="*/ 7156 w 9857"/>
                <a:gd name="connsiteY76" fmla="*/ 707 h 10000"/>
                <a:gd name="connsiteX77" fmla="*/ 6872 w 9857"/>
                <a:gd name="connsiteY77" fmla="*/ 611 h 10000"/>
                <a:gd name="connsiteX78" fmla="*/ 6256 w 9857"/>
                <a:gd name="connsiteY78" fmla="*/ 611 h 10000"/>
                <a:gd name="connsiteX79" fmla="*/ 5640 w 9857"/>
                <a:gd name="connsiteY79" fmla="*/ 611 h 10000"/>
                <a:gd name="connsiteX80" fmla="*/ 5688 w 9857"/>
                <a:gd name="connsiteY80" fmla="*/ 482 h 10000"/>
                <a:gd name="connsiteX81" fmla="*/ 5593 w 9857"/>
                <a:gd name="connsiteY81" fmla="*/ 482 h 10000"/>
                <a:gd name="connsiteX82" fmla="*/ 5546 w 9857"/>
                <a:gd name="connsiteY82" fmla="*/ 611 h 10000"/>
                <a:gd name="connsiteX83" fmla="*/ 4976 w 9857"/>
                <a:gd name="connsiteY83" fmla="*/ 611 h 10000"/>
                <a:gd name="connsiteX84" fmla="*/ 4409 w 9857"/>
                <a:gd name="connsiteY84" fmla="*/ 611 h 10000"/>
                <a:gd name="connsiteX85" fmla="*/ 3841 w 9857"/>
                <a:gd name="connsiteY85" fmla="*/ 611 h 10000"/>
                <a:gd name="connsiteX86" fmla="*/ 3271 w 9857"/>
                <a:gd name="connsiteY86" fmla="*/ 611 h 10000"/>
                <a:gd name="connsiteX87" fmla="*/ 2751 w 9857"/>
                <a:gd name="connsiteY87" fmla="*/ 611 h 10000"/>
                <a:gd name="connsiteX88" fmla="*/ 2182 w 9857"/>
                <a:gd name="connsiteY88" fmla="*/ 611 h 10000"/>
                <a:gd name="connsiteX89" fmla="*/ 1660 w 9857"/>
                <a:gd name="connsiteY89" fmla="*/ 611 h 10000"/>
                <a:gd name="connsiteX90" fmla="*/ 1091 w 9857"/>
                <a:gd name="connsiteY90" fmla="*/ 611 h 10000"/>
                <a:gd name="connsiteX91" fmla="*/ 1091 w 9857"/>
                <a:gd name="connsiteY91" fmla="*/ 1061 h 10000"/>
                <a:gd name="connsiteX92" fmla="*/ 1091 w 9857"/>
                <a:gd name="connsiteY92" fmla="*/ 1640 h 10000"/>
                <a:gd name="connsiteX93" fmla="*/ 381 w 9857"/>
                <a:gd name="connsiteY93" fmla="*/ 1640 h 10000"/>
                <a:gd name="connsiteX94" fmla="*/ 381 w 9857"/>
                <a:gd name="connsiteY94" fmla="*/ 1897 h 10000"/>
                <a:gd name="connsiteX0" fmla="*/ 387 w 9908"/>
                <a:gd name="connsiteY0" fmla="*/ 1897 h 10000"/>
                <a:gd name="connsiteX1" fmla="*/ 5971 w 9908"/>
                <a:gd name="connsiteY1" fmla="*/ 6915 h 10000"/>
                <a:gd name="connsiteX2" fmla="*/ 5576 w 9908"/>
                <a:gd name="connsiteY2" fmla="*/ 7114 h 10000"/>
                <a:gd name="connsiteX3" fmla="*/ 5245 w 9908"/>
                <a:gd name="connsiteY3" fmla="*/ 6907 h 10000"/>
                <a:gd name="connsiteX4" fmla="*/ 4764 w 9908"/>
                <a:gd name="connsiteY4" fmla="*/ 6781 h 10000"/>
                <a:gd name="connsiteX5" fmla="*/ 4525 w 9908"/>
                <a:gd name="connsiteY5" fmla="*/ 7064 h 10000"/>
                <a:gd name="connsiteX6" fmla="*/ 3932 w 9908"/>
                <a:gd name="connsiteY6" fmla="*/ 7281 h 10000"/>
                <a:gd name="connsiteX7" fmla="*/ 3553 w 9908"/>
                <a:gd name="connsiteY7" fmla="*/ 7279 h 10000"/>
                <a:gd name="connsiteX8" fmla="*/ 2723 w 9908"/>
                <a:gd name="connsiteY8" fmla="*/ 7095 h 10000"/>
                <a:gd name="connsiteX9" fmla="*/ 2501 w 9908"/>
                <a:gd name="connsiteY9" fmla="*/ 7195 h 10000"/>
                <a:gd name="connsiteX10" fmla="*/ 1947 w 9908"/>
                <a:gd name="connsiteY10" fmla="*/ 6973 h 10000"/>
                <a:gd name="connsiteX11" fmla="*/ 1702 w 9908"/>
                <a:gd name="connsiteY11" fmla="*/ 6638 h 10000"/>
                <a:gd name="connsiteX12" fmla="*/ 1296 w 9908"/>
                <a:gd name="connsiteY12" fmla="*/ 6729 h 10000"/>
                <a:gd name="connsiteX13" fmla="*/ 1185 w 9908"/>
                <a:gd name="connsiteY13" fmla="*/ 6927 h 10000"/>
                <a:gd name="connsiteX14" fmla="*/ 756 w 9908"/>
                <a:gd name="connsiteY14" fmla="*/ 7011 h 10000"/>
                <a:gd name="connsiteX15" fmla="*/ 472 w 9908"/>
                <a:gd name="connsiteY15" fmla="*/ 7004 h 10000"/>
                <a:gd name="connsiteX16" fmla="*/ 316 w 9908"/>
                <a:gd name="connsiteY16" fmla="*/ 7161 h 10000"/>
                <a:gd name="connsiteX17" fmla="*/ 51 w 9908"/>
                <a:gd name="connsiteY17" fmla="*/ 6913 h 10000"/>
                <a:gd name="connsiteX18" fmla="*/ 0 w 9908"/>
                <a:gd name="connsiteY18" fmla="*/ 7363 h 10000"/>
                <a:gd name="connsiteX19" fmla="*/ 96 w 9908"/>
                <a:gd name="connsiteY19" fmla="*/ 7428 h 10000"/>
                <a:gd name="connsiteX20" fmla="*/ 482 w 9908"/>
                <a:gd name="connsiteY20" fmla="*/ 7460 h 10000"/>
                <a:gd name="connsiteX21" fmla="*/ 532 w 9908"/>
                <a:gd name="connsiteY21" fmla="*/ 7588 h 10000"/>
                <a:gd name="connsiteX22" fmla="*/ 962 w 9908"/>
                <a:gd name="connsiteY22" fmla="*/ 7621 h 10000"/>
                <a:gd name="connsiteX23" fmla="*/ 1204 w 9908"/>
                <a:gd name="connsiteY23" fmla="*/ 7749 h 10000"/>
                <a:gd name="connsiteX24" fmla="*/ 1250 w 9908"/>
                <a:gd name="connsiteY24" fmla="*/ 7974 h 10000"/>
                <a:gd name="connsiteX25" fmla="*/ 2022 w 9908"/>
                <a:gd name="connsiteY25" fmla="*/ 8360 h 10000"/>
                <a:gd name="connsiteX26" fmla="*/ 2214 w 9908"/>
                <a:gd name="connsiteY26" fmla="*/ 8746 h 10000"/>
                <a:gd name="connsiteX27" fmla="*/ 2741 w 9908"/>
                <a:gd name="connsiteY27" fmla="*/ 8939 h 10000"/>
                <a:gd name="connsiteX28" fmla="*/ 2934 w 9908"/>
                <a:gd name="connsiteY28" fmla="*/ 9196 h 10000"/>
                <a:gd name="connsiteX29" fmla="*/ 3318 w 9908"/>
                <a:gd name="connsiteY29" fmla="*/ 9518 h 10000"/>
                <a:gd name="connsiteX30" fmla="*/ 3609 w 9908"/>
                <a:gd name="connsiteY30" fmla="*/ 9614 h 10000"/>
                <a:gd name="connsiteX31" fmla="*/ 3800 w 9908"/>
                <a:gd name="connsiteY31" fmla="*/ 9518 h 10000"/>
                <a:gd name="connsiteX32" fmla="*/ 4280 w 9908"/>
                <a:gd name="connsiteY32" fmla="*/ 9550 h 10000"/>
                <a:gd name="connsiteX33" fmla="*/ 4473 w 9908"/>
                <a:gd name="connsiteY33" fmla="*/ 9486 h 10000"/>
                <a:gd name="connsiteX34" fmla="*/ 5337 w 9908"/>
                <a:gd name="connsiteY34" fmla="*/ 9968 h 10000"/>
                <a:gd name="connsiteX35" fmla="*/ 5387 w 9908"/>
                <a:gd name="connsiteY35" fmla="*/ 9968 h 10000"/>
                <a:gd name="connsiteX36" fmla="*/ 5482 w 9908"/>
                <a:gd name="connsiteY36" fmla="*/ 9904 h 10000"/>
                <a:gd name="connsiteX37" fmla="*/ 6104 w 9908"/>
                <a:gd name="connsiteY37" fmla="*/ 9904 h 10000"/>
                <a:gd name="connsiteX38" fmla="*/ 6203 w 9908"/>
                <a:gd name="connsiteY38" fmla="*/ 10000 h 10000"/>
                <a:gd name="connsiteX39" fmla="*/ 6732 w 9908"/>
                <a:gd name="connsiteY39" fmla="*/ 9871 h 10000"/>
                <a:gd name="connsiteX40" fmla="*/ 7211 w 9908"/>
                <a:gd name="connsiteY40" fmla="*/ 9871 h 10000"/>
                <a:gd name="connsiteX41" fmla="*/ 7549 w 9908"/>
                <a:gd name="connsiteY41" fmla="*/ 9743 h 10000"/>
                <a:gd name="connsiteX42" fmla="*/ 7935 w 9908"/>
                <a:gd name="connsiteY42" fmla="*/ 9486 h 10000"/>
                <a:gd name="connsiteX43" fmla="*/ 8944 w 9908"/>
                <a:gd name="connsiteY43" fmla="*/ 9486 h 10000"/>
                <a:gd name="connsiteX44" fmla="*/ 8944 w 9908"/>
                <a:gd name="connsiteY44" fmla="*/ 9132 h 10000"/>
                <a:gd name="connsiteX45" fmla="*/ 8416 w 9908"/>
                <a:gd name="connsiteY45" fmla="*/ 8971 h 10000"/>
                <a:gd name="connsiteX46" fmla="*/ 8126 w 9908"/>
                <a:gd name="connsiteY46" fmla="*/ 8457 h 10000"/>
                <a:gd name="connsiteX47" fmla="*/ 7743 w 9908"/>
                <a:gd name="connsiteY47" fmla="*/ 8264 h 10000"/>
                <a:gd name="connsiteX48" fmla="*/ 7500 w 9908"/>
                <a:gd name="connsiteY48" fmla="*/ 8006 h 10000"/>
                <a:gd name="connsiteX49" fmla="*/ 6876 w 9908"/>
                <a:gd name="connsiteY49" fmla="*/ 7814 h 10000"/>
                <a:gd name="connsiteX50" fmla="*/ 7020 w 9908"/>
                <a:gd name="connsiteY50" fmla="*/ 7749 h 10000"/>
                <a:gd name="connsiteX51" fmla="*/ 7020 w 9908"/>
                <a:gd name="connsiteY51" fmla="*/ 7588 h 10000"/>
                <a:gd name="connsiteX52" fmla="*/ 7455 w 9908"/>
                <a:gd name="connsiteY52" fmla="*/ 7588 h 10000"/>
                <a:gd name="connsiteX53" fmla="*/ 7693 w 9908"/>
                <a:gd name="connsiteY53" fmla="*/ 7460 h 10000"/>
                <a:gd name="connsiteX54" fmla="*/ 7743 w 9908"/>
                <a:gd name="connsiteY54" fmla="*/ 6527 h 10000"/>
                <a:gd name="connsiteX55" fmla="*/ 7789 w 9908"/>
                <a:gd name="connsiteY55" fmla="*/ 6559 h 10000"/>
                <a:gd name="connsiteX56" fmla="*/ 7618 w 9908"/>
                <a:gd name="connsiteY56" fmla="*/ 6618 h 10000"/>
                <a:gd name="connsiteX57" fmla="*/ 7551 w 9908"/>
                <a:gd name="connsiteY57" fmla="*/ 6745 h 10000"/>
                <a:gd name="connsiteX58" fmla="*/ 7121 w 9908"/>
                <a:gd name="connsiteY58" fmla="*/ 6497 h 10000"/>
                <a:gd name="connsiteX59" fmla="*/ 7044 w 9908"/>
                <a:gd name="connsiteY59" fmla="*/ 5828 h 10000"/>
                <a:gd name="connsiteX60" fmla="*/ 6584 w 9908"/>
                <a:gd name="connsiteY60" fmla="*/ 6118 h 10000"/>
                <a:gd name="connsiteX61" fmla="*/ 6591 w 9908"/>
                <a:gd name="connsiteY61" fmla="*/ 6462 h 10000"/>
                <a:gd name="connsiteX62" fmla="*/ 6221 w 9908"/>
                <a:gd name="connsiteY62" fmla="*/ 6670 h 10000"/>
                <a:gd name="connsiteX63" fmla="*/ 9908 w 9908"/>
                <a:gd name="connsiteY63" fmla="*/ 1736 h 10000"/>
                <a:gd name="connsiteX64" fmla="*/ 9908 w 9908"/>
                <a:gd name="connsiteY64" fmla="*/ 1061 h 10000"/>
                <a:gd name="connsiteX65" fmla="*/ 9664 w 9908"/>
                <a:gd name="connsiteY65" fmla="*/ 836 h 10000"/>
                <a:gd name="connsiteX66" fmla="*/ 9617 w 9908"/>
                <a:gd name="connsiteY66" fmla="*/ 611 h 10000"/>
                <a:gd name="connsiteX67" fmla="*/ 9232 w 9908"/>
                <a:gd name="connsiteY67" fmla="*/ 289 h 10000"/>
                <a:gd name="connsiteX68" fmla="*/ 8895 w 9908"/>
                <a:gd name="connsiteY68" fmla="*/ 161 h 10000"/>
                <a:gd name="connsiteX69" fmla="*/ 8704 w 9908"/>
                <a:gd name="connsiteY69" fmla="*/ 0 h 10000"/>
                <a:gd name="connsiteX70" fmla="*/ 8416 w 9908"/>
                <a:gd name="connsiteY70" fmla="*/ 161 h 10000"/>
                <a:gd name="connsiteX71" fmla="*/ 8222 w 9908"/>
                <a:gd name="connsiteY71" fmla="*/ 129 h 10000"/>
                <a:gd name="connsiteX72" fmla="*/ 8076 w 9908"/>
                <a:gd name="connsiteY72" fmla="*/ 418 h 10000"/>
                <a:gd name="connsiteX73" fmla="*/ 7693 w 9908"/>
                <a:gd name="connsiteY73" fmla="*/ 482 h 10000"/>
                <a:gd name="connsiteX74" fmla="*/ 7597 w 9908"/>
                <a:gd name="connsiteY74" fmla="*/ 707 h 10000"/>
                <a:gd name="connsiteX75" fmla="*/ 7260 w 9908"/>
                <a:gd name="connsiteY75" fmla="*/ 707 h 10000"/>
                <a:gd name="connsiteX76" fmla="*/ 6972 w 9908"/>
                <a:gd name="connsiteY76" fmla="*/ 611 h 10000"/>
                <a:gd name="connsiteX77" fmla="*/ 6347 w 9908"/>
                <a:gd name="connsiteY77" fmla="*/ 611 h 10000"/>
                <a:gd name="connsiteX78" fmla="*/ 5722 w 9908"/>
                <a:gd name="connsiteY78" fmla="*/ 611 h 10000"/>
                <a:gd name="connsiteX79" fmla="*/ 5771 w 9908"/>
                <a:gd name="connsiteY79" fmla="*/ 482 h 10000"/>
                <a:gd name="connsiteX80" fmla="*/ 5674 w 9908"/>
                <a:gd name="connsiteY80" fmla="*/ 482 h 10000"/>
                <a:gd name="connsiteX81" fmla="*/ 5626 w 9908"/>
                <a:gd name="connsiteY81" fmla="*/ 611 h 10000"/>
                <a:gd name="connsiteX82" fmla="*/ 5048 w 9908"/>
                <a:gd name="connsiteY82" fmla="*/ 611 h 10000"/>
                <a:gd name="connsiteX83" fmla="*/ 4473 w 9908"/>
                <a:gd name="connsiteY83" fmla="*/ 611 h 10000"/>
                <a:gd name="connsiteX84" fmla="*/ 3897 w 9908"/>
                <a:gd name="connsiteY84" fmla="*/ 611 h 10000"/>
                <a:gd name="connsiteX85" fmla="*/ 3318 w 9908"/>
                <a:gd name="connsiteY85" fmla="*/ 611 h 10000"/>
                <a:gd name="connsiteX86" fmla="*/ 2791 w 9908"/>
                <a:gd name="connsiteY86" fmla="*/ 611 h 10000"/>
                <a:gd name="connsiteX87" fmla="*/ 2214 w 9908"/>
                <a:gd name="connsiteY87" fmla="*/ 611 h 10000"/>
                <a:gd name="connsiteX88" fmla="*/ 1684 w 9908"/>
                <a:gd name="connsiteY88" fmla="*/ 611 h 10000"/>
                <a:gd name="connsiteX89" fmla="*/ 1107 w 9908"/>
                <a:gd name="connsiteY89" fmla="*/ 611 h 10000"/>
                <a:gd name="connsiteX90" fmla="*/ 1107 w 9908"/>
                <a:gd name="connsiteY90" fmla="*/ 1061 h 10000"/>
                <a:gd name="connsiteX91" fmla="*/ 1107 w 9908"/>
                <a:gd name="connsiteY91" fmla="*/ 1640 h 10000"/>
                <a:gd name="connsiteX92" fmla="*/ 387 w 9908"/>
                <a:gd name="connsiteY92" fmla="*/ 1640 h 10000"/>
                <a:gd name="connsiteX93" fmla="*/ 387 w 9908"/>
                <a:gd name="connsiteY93" fmla="*/ 1897 h 10000"/>
                <a:gd name="connsiteX0" fmla="*/ 391 w 10000"/>
                <a:gd name="connsiteY0" fmla="*/ 1897 h 10000"/>
                <a:gd name="connsiteX1" fmla="*/ 6026 w 10000"/>
                <a:gd name="connsiteY1" fmla="*/ 6915 h 10000"/>
                <a:gd name="connsiteX2" fmla="*/ 5628 w 10000"/>
                <a:gd name="connsiteY2" fmla="*/ 7114 h 10000"/>
                <a:gd name="connsiteX3" fmla="*/ 5294 w 10000"/>
                <a:gd name="connsiteY3" fmla="*/ 6907 h 10000"/>
                <a:gd name="connsiteX4" fmla="*/ 4808 w 10000"/>
                <a:gd name="connsiteY4" fmla="*/ 6781 h 10000"/>
                <a:gd name="connsiteX5" fmla="*/ 4567 w 10000"/>
                <a:gd name="connsiteY5" fmla="*/ 7064 h 10000"/>
                <a:gd name="connsiteX6" fmla="*/ 3969 w 10000"/>
                <a:gd name="connsiteY6" fmla="*/ 7281 h 10000"/>
                <a:gd name="connsiteX7" fmla="*/ 3586 w 10000"/>
                <a:gd name="connsiteY7" fmla="*/ 7279 h 10000"/>
                <a:gd name="connsiteX8" fmla="*/ 2748 w 10000"/>
                <a:gd name="connsiteY8" fmla="*/ 7095 h 10000"/>
                <a:gd name="connsiteX9" fmla="*/ 2524 w 10000"/>
                <a:gd name="connsiteY9" fmla="*/ 7195 h 10000"/>
                <a:gd name="connsiteX10" fmla="*/ 1965 w 10000"/>
                <a:gd name="connsiteY10" fmla="*/ 6973 h 10000"/>
                <a:gd name="connsiteX11" fmla="*/ 1718 w 10000"/>
                <a:gd name="connsiteY11" fmla="*/ 6638 h 10000"/>
                <a:gd name="connsiteX12" fmla="*/ 1308 w 10000"/>
                <a:gd name="connsiteY12" fmla="*/ 6729 h 10000"/>
                <a:gd name="connsiteX13" fmla="*/ 1196 w 10000"/>
                <a:gd name="connsiteY13" fmla="*/ 6927 h 10000"/>
                <a:gd name="connsiteX14" fmla="*/ 763 w 10000"/>
                <a:gd name="connsiteY14" fmla="*/ 7011 h 10000"/>
                <a:gd name="connsiteX15" fmla="*/ 476 w 10000"/>
                <a:gd name="connsiteY15" fmla="*/ 7004 h 10000"/>
                <a:gd name="connsiteX16" fmla="*/ 319 w 10000"/>
                <a:gd name="connsiteY16" fmla="*/ 7161 h 10000"/>
                <a:gd name="connsiteX17" fmla="*/ 51 w 10000"/>
                <a:gd name="connsiteY17" fmla="*/ 6913 h 10000"/>
                <a:gd name="connsiteX18" fmla="*/ 0 w 10000"/>
                <a:gd name="connsiteY18" fmla="*/ 7363 h 10000"/>
                <a:gd name="connsiteX19" fmla="*/ 97 w 10000"/>
                <a:gd name="connsiteY19" fmla="*/ 7428 h 10000"/>
                <a:gd name="connsiteX20" fmla="*/ 486 w 10000"/>
                <a:gd name="connsiteY20" fmla="*/ 7460 h 10000"/>
                <a:gd name="connsiteX21" fmla="*/ 537 w 10000"/>
                <a:gd name="connsiteY21" fmla="*/ 7588 h 10000"/>
                <a:gd name="connsiteX22" fmla="*/ 971 w 10000"/>
                <a:gd name="connsiteY22" fmla="*/ 7621 h 10000"/>
                <a:gd name="connsiteX23" fmla="*/ 1215 w 10000"/>
                <a:gd name="connsiteY23" fmla="*/ 7749 h 10000"/>
                <a:gd name="connsiteX24" fmla="*/ 1262 w 10000"/>
                <a:gd name="connsiteY24" fmla="*/ 7974 h 10000"/>
                <a:gd name="connsiteX25" fmla="*/ 2041 w 10000"/>
                <a:gd name="connsiteY25" fmla="*/ 8360 h 10000"/>
                <a:gd name="connsiteX26" fmla="*/ 2235 w 10000"/>
                <a:gd name="connsiteY26" fmla="*/ 8746 h 10000"/>
                <a:gd name="connsiteX27" fmla="*/ 2766 w 10000"/>
                <a:gd name="connsiteY27" fmla="*/ 8939 h 10000"/>
                <a:gd name="connsiteX28" fmla="*/ 2961 w 10000"/>
                <a:gd name="connsiteY28" fmla="*/ 9196 h 10000"/>
                <a:gd name="connsiteX29" fmla="*/ 3349 w 10000"/>
                <a:gd name="connsiteY29" fmla="*/ 9518 h 10000"/>
                <a:gd name="connsiteX30" fmla="*/ 3643 w 10000"/>
                <a:gd name="connsiteY30" fmla="*/ 9614 h 10000"/>
                <a:gd name="connsiteX31" fmla="*/ 3835 w 10000"/>
                <a:gd name="connsiteY31" fmla="*/ 9518 h 10000"/>
                <a:gd name="connsiteX32" fmla="*/ 4320 w 10000"/>
                <a:gd name="connsiteY32" fmla="*/ 9550 h 10000"/>
                <a:gd name="connsiteX33" fmla="*/ 4515 w 10000"/>
                <a:gd name="connsiteY33" fmla="*/ 9486 h 10000"/>
                <a:gd name="connsiteX34" fmla="*/ 5387 w 10000"/>
                <a:gd name="connsiteY34" fmla="*/ 9968 h 10000"/>
                <a:gd name="connsiteX35" fmla="*/ 5437 w 10000"/>
                <a:gd name="connsiteY35" fmla="*/ 9968 h 10000"/>
                <a:gd name="connsiteX36" fmla="*/ 5533 w 10000"/>
                <a:gd name="connsiteY36" fmla="*/ 9904 h 10000"/>
                <a:gd name="connsiteX37" fmla="*/ 6161 w 10000"/>
                <a:gd name="connsiteY37" fmla="*/ 9904 h 10000"/>
                <a:gd name="connsiteX38" fmla="*/ 6261 w 10000"/>
                <a:gd name="connsiteY38" fmla="*/ 10000 h 10000"/>
                <a:gd name="connsiteX39" fmla="*/ 6795 w 10000"/>
                <a:gd name="connsiteY39" fmla="*/ 9871 h 10000"/>
                <a:gd name="connsiteX40" fmla="*/ 7278 w 10000"/>
                <a:gd name="connsiteY40" fmla="*/ 9871 h 10000"/>
                <a:gd name="connsiteX41" fmla="*/ 7619 w 10000"/>
                <a:gd name="connsiteY41" fmla="*/ 9743 h 10000"/>
                <a:gd name="connsiteX42" fmla="*/ 8009 w 10000"/>
                <a:gd name="connsiteY42" fmla="*/ 9486 h 10000"/>
                <a:gd name="connsiteX43" fmla="*/ 9027 w 10000"/>
                <a:gd name="connsiteY43" fmla="*/ 9486 h 10000"/>
                <a:gd name="connsiteX44" fmla="*/ 9027 w 10000"/>
                <a:gd name="connsiteY44" fmla="*/ 9132 h 10000"/>
                <a:gd name="connsiteX45" fmla="*/ 8494 w 10000"/>
                <a:gd name="connsiteY45" fmla="*/ 8971 h 10000"/>
                <a:gd name="connsiteX46" fmla="*/ 8201 w 10000"/>
                <a:gd name="connsiteY46" fmla="*/ 8457 h 10000"/>
                <a:gd name="connsiteX47" fmla="*/ 7815 w 10000"/>
                <a:gd name="connsiteY47" fmla="*/ 8264 h 10000"/>
                <a:gd name="connsiteX48" fmla="*/ 7570 w 10000"/>
                <a:gd name="connsiteY48" fmla="*/ 8006 h 10000"/>
                <a:gd name="connsiteX49" fmla="*/ 6940 w 10000"/>
                <a:gd name="connsiteY49" fmla="*/ 7814 h 10000"/>
                <a:gd name="connsiteX50" fmla="*/ 7085 w 10000"/>
                <a:gd name="connsiteY50" fmla="*/ 7749 h 10000"/>
                <a:gd name="connsiteX51" fmla="*/ 7085 w 10000"/>
                <a:gd name="connsiteY51" fmla="*/ 7588 h 10000"/>
                <a:gd name="connsiteX52" fmla="*/ 7524 w 10000"/>
                <a:gd name="connsiteY52" fmla="*/ 7588 h 10000"/>
                <a:gd name="connsiteX53" fmla="*/ 7764 w 10000"/>
                <a:gd name="connsiteY53" fmla="*/ 7460 h 10000"/>
                <a:gd name="connsiteX54" fmla="*/ 7815 w 10000"/>
                <a:gd name="connsiteY54" fmla="*/ 6527 h 10000"/>
                <a:gd name="connsiteX55" fmla="*/ 7861 w 10000"/>
                <a:gd name="connsiteY55" fmla="*/ 6559 h 10000"/>
                <a:gd name="connsiteX56" fmla="*/ 7689 w 10000"/>
                <a:gd name="connsiteY56" fmla="*/ 6618 h 10000"/>
                <a:gd name="connsiteX57" fmla="*/ 7621 w 10000"/>
                <a:gd name="connsiteY57" fmla="*/ 6745 h 10000"/>
                <a:gd name="connsiteX58" fmla="*/ 7187 w 10000"/>
                <a:gd name="connsiteY58" fmla="*/ 6497 h 10000"/>
                <a:gd name="connsiteX59" fmla="*/ 7109 w 10000"/>
                <a:gd name="connsiteY59" fmla="*/ 5828 h 10000"/>
                <a:gd name="connsiteX60" fmla="*/ 6645 w 10000"/>
                <a:gd name="connsiteY60" fmla="*/ 6118 h 10000"/>
                <a:gd name="connsiteX61" fmla="*/ 6652 w 10000"/>
                <a:gd name="connsiteY61" fmla="*/ 6462 h 10000"/>
                <a:gd name="connsiteX62" fmla="*/ 6279 w 10000"/>
                <a:gd name="connsiteY62" fmla="*/ 6670 h 10000"/>
                <a:gd name="connsiteX63" fmla="*/ 10000 w 10000"/>
                <a:gd name="connsiteY63" fmla="*/ 1061 h 10000"/>
                <a:gd name="connsiteX64" fmla="*/ 9754 w 10000"/>
                <a:gd name="connsiteY64" fmla="*/ 836 h 10000"/>
                <a:gd name="connsiteX65" fmla="*/ 9706 w 10000"/>
                <a:gd name="connsiteY65" fmla="*/ 611 h 10000"/>
                <a:gd name="connsiteX66" fmla="*/ 9318 w 10000"/>
                <a:gd name="connsiteY66" fmla="*/ 289 h 10000"/>
                <a:gd name="connsiteX67" fmla="*/ 8978 w 10000"/>
                <a:gd name="connsiteY67" fmla="*/ 161 h 10000"/>
                <a:gd name="connsiteX68" fmla="*/ 8785 w 10000"/>
                <a:gd name="connsiteY68" fmla="*/ 0 h 10000"/>
                <a:gd name="connsiteX69" fmla="*/ 8494 w 10000"/>
                <a:gd name="connsiteY69" fmla="*/ 161 h 10000"/>
                <a:gd name="connsiteX70" fmla="*/ 8298 w 10000"/>
                <a:gd name="connsiteY70" fmla="*/ 129 h 10000"/>
                <a:gd name="connsiteX71" fmla="*/ 8151 w 10000"/>
                <a:gd name="connsiteY71" fmla="*/ 418 h 10000"/>
                <a:gd name="connsiteX72" fmla="*/ 7764 w 10000"/>
                <a:gd name="connsiteY72" fmla="*/ 482 h 10000"/>
                <a:gd name="connsiteX73" fmla="*/ 7668 w 10000"/>
                <a:gd name="connsiteY73" fmla="*/ 707 h 10000"/>
                <a:gd name="connsiteX74" fmla="*/ 7327 w 10000"/>
                <a:gd name="connsiteY74" fmla="*/ 707 h 10000"/>
                <a:gd name="connsiteX75" fmla="*/ 7037 w 10000"/>
                <a:gd name="connsiteY75" fmla="*/ 611 h 10000"/>
                <a:gd name="connsiteX76" fmla="*/ 6406 w 10000"/>
                <a:gd name="connsiteY76" fmla="*/ 611 h 10000"/>
                <a:gd name="connsiteX77" fmla="*/ 5775 w 10000"/>
                <a:gd name="connsiteY77" fmla="*/ 611 h 10000"/>
                <a:gd name="connsiteX78" fmla="*/ 5825 w 10000"/>
                <a:gd name="connsiteY78" fmla="*/ 482 h 10000"/>
                <a:gd name="connsiteX79" fmla="*/ 5727 w 10000"/>
                <a:gd name="connsiteY79" fmla="*/ 482 h 10000"/>
                <a:gd name="connsiteX80" fmla="*/ 5678 w 10000"/>
                <a:gd name="connsiteY80" fmla="*/ 611 h 10000"/>
                <a:gd name="connsiteX81" fmla="*/ 5095 w 10000"/>
                <a:gd name="connsiteY81" fmla="*/ 611 h 10000"/>
                <a:gd name="connsiteX82" fmla="*/ 4515 w 10000"/>
                <a:gd name="connsiteY82" fmla="*/ 611 h 10000"/>
                <a:gd name="connsiteX83" fmla="*/ 3933 w 10000"/>
                <a:gd name="connsiteY83" fmla="*/ 611 h 10000"/>
                <a:gd name="connsiteX84" fmla="*/ 3349 w 10000"/>
                <a:gd name="connsiteY84" fmla="*/ 611 h 10000"/>
                <a:gd name="connsiteX85" fmla="*/ 2817 w 10000"/>
                <a:gd name="connsiteY85" fmla="*/ 611 h 10000"/>
                <a:gd name="connsiteX86" fmla="*/ 2235 w 10000"/>
                <a:gd name="connsiteY86" fmla="*/ 611 h 10000"/>
                <a:gd name="connsiteX87" fmla="*/ 1700 w 10000"/>
                <a:gd name="connsiteY87" fmla="*/ 611 h 10000"/>
                <a:gd name="connsiteX88" fmla="*/ 1117 w 10000"/>
                <a:gd name="connsiteY88" fmla="*/ 611 h 10000"/>
                <a:gd name="connsiteX89" fmla="*/ 1117 w 10000"/>
                <a:gd name="connsiteY89" fmla="*/ 1061 h 10000"/>
                <a:gd name="connsiteX90" fmla="*/ 1117 w 10000"/>
                <a:gd name="connsiteY90" fmla="*/ 1640 h 10000"/>
                <a:gd name="connsiteX91" fmla="*/ 391 w 10000"/>
                <a:gd name="connsiteY91" fmla="*/ 1640 h 10000"/>
                <a:gd name="connsiteX92" fmla="*/ 391 w 10000"/>
                <a:gd name="connsiteY92" fmla="*/ 1897 h 10000"/>
                <a:gd name="connsiteX0" fmla="*/ 391 w 9754"/>
                <a:gd name="connsiteY0" fmla="*/ 1897 h 10000"/>
                <a:gd name="connsiteX1" fmla="*/ 6026 w 9754"/>
                <a:gd name="connsiteY1" fmla="*/ 6915 h 10000"/>
                <a:gd name="connsiteX2" fmla="*/ 5628 w 9754"/>
                <a:gd name="connsiteY2" fmla="*/ 7114 h 10000"/>
                <a:gd name="connsiteX3" fmla="*/ 5294 w 9754"/>
                <a:gd name="connsiteY3" fmla="*/ 6907 h 10000"/>
                <a:gd name="connsiteX4" fmla="*/ 4808 w 9754"/>
                <a:gd name="connsiteY4" fmla="*/ 6781 h 10000"/>
                <a:gd name="connsiteX5" fmla="*/ 4567 w 9754"/>
                <a:gd name="connsiteY5" fmla="*/ 7064 h 10000"/>
                <a:gd name="connsiteX6" fmla="*/ 3969 w 9754"/>
                <a:gd name="connsiteY6" fmla="*/ 7281 h 10000"/>
                <a:gd name="connsiteX7" fmla="*/ 3586 w 9754"/>
                <a:gd name="connsiteY7" fmla="*/ 7279 h 10000"/>
                <a:gd name="connsiteX8" fmla="*/ 2748 w 9754"/>
                <a:gd name="connsiteY8" fmla="*/ 7095 h 10000"/>
                <a:gd name="connsiteX9" fmla="*/ 2524 w 9754"/>
                <a:gd name="connsiteY9" fmla="*/ 7195 h 10000"/>
                <a:gd name="connsiteX10" fmla="*/ 1965 w 9754"/>
                <a:gd name="connsiteY10" fmla="*/ 6973 h 10000"/>
                <a:gd name="connsiteX11" fmla="*/ 1718 w 9754"/>
                <a:gd name="connsiteY11" fmla="*/ 6638 h 10000"/>
                <a:gd name="connsiteX12" fmla="*/ 1308 w 9754"/>
                <a:gd name="connsiteY12" fmla="*/ 6729 h 10000"/>
                <a:gd name="connsiteX13" fmla="*/ 1196 w 9754"/>
                <a:gd name="connsiteY13" fmla="*/ 6927 h 10000"/>
                <a:gd name="connsiteX14" fmla="*/ 763 w 9754"/>
                <a:gd name="connsiteY14" fmla="*/ 7011 h 10000"/>
                <a:gd name="connsiteX15" fmla="*/ 476 w 9754"/>
                <a:gd name="connsiteY15" fmla="*/ 7004 h 10000"/>
                <a:gd name="connsiteX16" fmla="*/ 319 w 9754"/>
                <a:gd name="connsiteY16" fmla="*/ 7161 h 10000"/>
                <a:gd name="connsiteX17" fmla="*/ 51 w 9754"/>
                <a:gd name="connsiteY17" fmla="*/ 6913 h 10000"/>
                <a:gd name="connsiteX18" fmla="*/ 0 w 9754"/>
                <a:gd name="connsiteY18" fmla="*/ 7363 h 10000"/>
                <a:gd name="connsiteX19" fmla="*/ 97 w 9754"/>
                <a:gd name="connsiteY19" fmla="*/ 7428 h 10000"/>
                <a:gd name="connsiteX20" fmla="*/ 486 w 9754"/>
                <a:gd name="connsiteY20" fmla="*/ 7460 h 10000"/>
                <a:gd name="connsiteX21" fmla="*/ 537 w 9754"/>
                <a:gd name="connsiteY21" fmla="*/ 7588 h 10000"/>
                <a:gd name="connsiteX22" fmla="*/ 971 w 9754"/>
                <a:gd name="connsiteY22" fmla="*/ 7621 h 10000"/>
                <a:gd name="connsiteX23" fmla="*/ 1215 w 9754"/>
                <a:gd name="connsiteY23" fmla="*/ 7749 h 10000"/>
                <a:gd name="connsiteX24" fmla="*/ 1262 w 9754"/>
                <a:gd name="connsiteY24" fmla="*/ 7974 h 10000"/>
                <a:gd name="connsiteX25" fmla="*/ 2041 w 9754"/>
                <a:gd name="connsiteY25" fmla="*/ 8360 h 10000"/>
                <a:gd name="connsiteX26" fmla="*/ 2235 w 9754"/>
                <a:gd name="connsiteY26" fmla="*/ 8746 h 10000"/>
                <a:gd name="connsiteX27" fmla="*/ 2766 w 9754"/>
                <a:gd name="connsiteY27" fmla="*/ 8939 h 10000"/>
                <a:gd name="connsiteX28" fmla="*/ 2961 w 9754"/>
                <a:gd name="connsiteY28" fmla="*/ 9196 h 10000"/>
                <a:gd name="connsiteX29" fmla="*/ 3349 w 9754"/>
                <a:gd name="connsiteY29" fmla="*/ 9518 h 10000"/>
                <a:gd name="connsiteX30" fmla="*/ 3643 w 9754"/>
                <a:gd name="connsiteY30" fmla="*/ 9614 h 10000"/>
                <a:gd name="connsiteX31" fmla="*/ 3835 w 9754"/>
                <a:gd name="connsiteY31" fmla="*/ 9518 h 10000"/>
                <a:gd name="connsiteX32" fmla="*/ 4320 w 9754"/>
                <a:gd name="connsiteY32" fmla="*/ 9550 h 10000"/>
                <a:gd name="connsiteX33" fmla="*/ 4515 w 9754"/>
                <a:gd name="connsiteY33" fmla="*/ 9486 h 10000"/>
                <a:gd name="connsiteX34" fmla="*/ 5387 w 9754"/>
                <a:gd name="connsiteY34" fmla="*/ 9968 h 10000"/>
                <a:gd name="connsiteX35" fmla="*/ 5437 w 9754"/>
                <a:gd name="connsiteY35" fmla="*/ 9968 h 10000"/>
                <a:gd name="connsiteX36" fmla="*/ 5533 w 9754"/>
                <a:gd name="connsiteY36" fmla="*/ 9904 h 10000"/>
                <a:gd name="connsiteX37" fmla="*/ 6161 w 9754"/>
                <a:gd name="connsiteY37" fmla="*/ 9904 h 10000"/>
                <a:gd name="connsiteX38" fmla="*/ 6261 w 9754"/>
                <a:gd name="connsiteY38" fmla="*/ 10000 h 10000"/>
                <a:gd name="connsiteX39" fmla="*/ 6795 w 9754"/>
                <a:gd name="connsiteY39" fmla="*/ 9871 h 10000"/>
                <a:gd name="connsiteX40" fmla="*/ 7278 w 9754"/>
                <a:gd name="connsiteY40" fmla="*/ 9871 h 10000"/>
                <a:gd name="connsiteX41" fmla="*/ 7619 w 9754"/>
                <a:gd name="connsiteY41" fmla="*/ 9743 h 10000"/>
                <a:gd name="connsiteX42" fmla="*/ 8009 w 9754"/>
                <a:gd name="connsiteY42" fmla="*/ 9486 h 10000"/>
                <a:gd name="connsiteX43" fmla="*/ 9027 w 9754"/>
                <a:gd name="connsiteY43" fmla="*/ 9486 h 10000"/>
                <a:gd name="connsiteX44" fmla="*/ 9027 w 9754"/>
                <a:gd name="connsiteY44" fmla="*/ 9132 h 10000"/>
                <a:gd name="connsiteX45" fmla="*/ 8494 w 9754"/>
                <a:gd name="connsiteY45" fmla="*/ 8971 h 10000"/>
                <a:gd name="connsiteX46" fmla="*/ 8201 w 9754"/>
                <a:gd name="connsiteY46" fmla="*/ 8457 h 10000"/>
                <a:gd name="connsiteX47" fmla="*/ 7815 w 9754"/>
                <a:gd name="connsiteY47" fmla="*/ 8264 h 10000"/>
                <a:gd name="connsiteX48" fmla="*/ 7570 w 9754"/>
                <a:gd name="connsiteY48" fmla="*/ 8006 h 10000"/>
                <a:gd name="connsiteX49" fmla="*/ 6940 w 9754"/>
                <a:gd name="connsiteY49" fmla="*/ 7814 h 10000"/>
                <a:gd name="connsiteX50" fmla="*/ 7085 w 9754"/>
                <a:gd name="connsiteY50" fmla="*/ 7749 h 10000"/>
                <a:gd name="connsiteX51" fmla="*/ 7085 w 9754"/>
                <a:gd name="connsiteY51" fmla="*/ 7588 h 10000"/>
                <a:gd name="connsiteX52" fmla="*/ 7524 w 9754"/>
                <a:gd name="connsiteY52" fmla="*/ 7588 h 10000"/>
                <a:gd name="connsiteX53" fmla="*/ 7764 w 9754"/>
                <a:gd name="connsiteY53" fmla="*/ 7460 h 10000"/>
                <a:gd name="connsiteX54" fmla="*/ 7815 w 9754"/>
                <a:gd name="connsiteY54" fmla="*/ 6527 h 10000"/>
                <a:gd name="connsiteX55" fmla="*/ 7861 w 9754"/>
                <a:gd name="connsiteY55" fmla="*/ 6559 h 10000"/>
                <a:gd name="connsiteX56" fmla="*/ 7689 w 9754"/>
                <a:gd name="connsiteY56" fmla="*/ 6618 h 10000"/>
                <a:gd name="connsiteX57" fmla="*/ 7621 w 9754"/>
                <a:gd name="connsiteY57" fmla="*/ 6745 h 10000"/>
                <a:gd name="connsiteX58" fmla="*/ 7187 w 9754"/>
                <a:gd name="connsiteY58" fmla="*/ 6497 h 10000"/>
                <a:gd name="connsiteX59" fmla="*/ 7109 w 9754"/>
                <a:gd name="connsiteY59" fmla="*/ 5828 h 10000"/>
                <a:gd name="connsiteX60" fmla="*/ 6645 w 9754"/>
                <a:gd name="connsiteY60" fmla="*/ 6118 h 10000"/>
                <a:gd name="connsiteX61" fmla="*/ 6652 w 9754"/>
                <a:gd name="connsiteY61" fmla="*/ 6462 h 10000"/>
                <a:gd name="connsiteX62" fmla="*/ 6279 w 9754"/>
                <a:gd name="connsiteY62" fmla="*/ 6670 h 10000"/>
                <a:gd name="connsiteX63" fmla="*/ 9754 w 9754"/>
                <a:gd name="connsiteY63" fmla="*/ 836 h 10000"/>
                <a:gd name="connsiteX64" fmla="*/ 9706 w 9754"/>
                <a:gd name="connsiteY64" fmla="*/ 611 h 10000"/>
                <a:gd name="connsiteX65" fmla="*/ 9318 w 9754"/>
                <a:gd name="connsiteY65" fmla="*/ 289 h 10000"/>
                <a:gd name="connsiteX66" fmla="*/ 8978 w 9754"/>
                <a:gd name="connsiteY66" fmla="*/ 161 h 10000"/>
                <a:gd name="connsiteX67" fmla="*/ 8785 w 9754"/>
                <a:gd name="connsiteY67" fmla="*/ 0 h 10000"/>
                <a:gd name="connsiteX68" fmla="*/ 8494 w 9754"/>
                <a:gd name="connsiteY68" fmla="*/ 161 h 10000"/>
                <a:gd name="connsiteX69" fmla="*/ 8298 w 9754"/>
                <a:gd name="connsiteY69" fmla="*/ 129 h 10000"/>
                <a:gd name="connsiteX70" fmla="*/ 8151 w 9754"/>
                <a:gd name="connsiteY70" fmla="*/ 418 h 10000"/>
                <a:gd name="connsiteX71" fmla="*/ 7764 w 9754"/>
                <a:gd name="connsiteY71" fmla="*/ 482 h 10000"/>
                <a:gd name="connsiteX72" fmla="*/ 7668 w 9754"/>
                <a:gd name="connsiteY72" fmla="*/ 707 h 10000"/>
                <a:gd name="connsiteX73" fmla="*/ 7327 w 9754"/>
                <a:gd name="connsiteY73" fmla="*/ 707 h 10000"/>
                <a:gd name="connsiteX74" fmla="*/ 7037 w 9754"/>
                <a:gd name="connsiteY74" fmla="*/ 611 h 10000"/>
                <a:gd name="connsiteX75" fmla="*/ 6406 w 9754"/>
                <a:gd name="connsiteY75" fmla="*/ 611 h 10000"/>
                <a:gd name="connsiteX76" fmla="*/ 5775 w 9754"/>
                <a:gd name="connsiteY76" fmla="*/ 611 h 10000"/>
                <a:gd name="connsiteX77" fmla="*/ 5825 w 9754"/>
                <a:gd name="connsiteY77" fmla="*/ 482 h 10000"/>
                <a:gd name="connsiteX78" fmla="*/ 5727 w 9754"/>
                <a:gd name="connsiteY78" fmla="*/ 482 h 10000"/>
                <a:gd name="connsiteX79" fmla="*/ 5678 w 9754"/>
                <a:gd name="connsiteY79" fmla="*/ 611 h 10000"/>
                <a:gd name="connsiteX80" fmla="*/ 5095 w 9754"/>
                <a:gd name="connsiteY80" fmla="*/ 611 h 10000"/>
                <a:gd name="connsiteX81" fmla="*/ 4515 w 9754"/>
                <a:gd name="connsiteY81" fmla="*/ 611 h 10000"/>
                <a:gd name="connsiteX82" fmla="*/ 3933 w 9754"/>
                <a:gd name="connsiteY82" fmla="*/ 611 h 10000"/>
                <a:gd name="connsiteX83" fmla="*/ 3349 w 9754"/>
                <a:gd name="connsiteY83" fmla="*/ 611 h 10000"/>
                <a:gd name="connsiteX84" fmla="*/ 2817 w 9754"/>
                <a:gd name="connsiteY84" fmla="*/ 611 h 10000"/>
                <a:gd name="connsiteX85" fmla="*/ 2235 w 9754"/>
                <a:gd name="connsiteY85" fmla="*/ 611 h 10000"/>
                <a:gd name="connsiteX86" fmla="*/ 1700 w 9754"/>
                <a:gd name="connsiteY86" fmla="*/ 611 h 10000"/>
                <a:gd name="connsiteX87" fmla="*/ 1117 w 9754"/>
                <a:gd name="connsiteY87" fmla="*/ 611 h 10000"/>
                <a:gd name="connsiteX88" fmla="*/ 1117 w 9754"/>
                <a:gd name="connsiteY88" fmla="*/ 1061 h 10000"/>
                <a:gd name="connsiteX89" fmla="*/ 1117 w 9754"/>
                <a:gd name="connsiteY89" fmla="*/ 1640 h 10000"/>
                <a:gd name="connsiteX90" fmla="*/ 391 w 9754"/>
                <a:gd name="connsiteY90" fmla="*/ 1640 h 10000"/>
                <a:gd name="connsiteX91" fmla="*/ 391 w 9754"/>
                <a:gd name="connsiteY91" fmla="*/ 1897 h 10000"/>
                <a:gd name="connsiteX0" fmla="*/ 401 w 9951"/>
                <a:gd name="connsiteY0" fmla="*/ 1897 h 10000"/>
                <a:gd name="connsiteX1" fmla="*/ 6178 w 9951"/>
                <a:gd name="connsiteY1" fmla="*/ 6915 h 10000"/>
                <a:gd name="connsiteX2" fmla="*/ 5770 w 9951"/>
                <a:gd name="connsiteY2" fmla="*/ 7114 h 10000"/>
                <a:gd name="connsiteX3" fmla="*/ 5428 w 9951"/>
                <a:gd name="connsiteY3" fmla="*/ 6907 h 10000"/>
                <a:gd name="connsiteX4" fmla="*/ 4929 w 9951"/>
                <a:gd name="connsiteY4" fmla="*/ 6781 h 10000"/>
                <a:gd name="connsiteX5" fmla="*/ 4682 w 9951"/>
                <a:gd name="connsiteY5" fmla="*/ 7064 h 10000"/>
                <a:gd name="connsiteX6" fmla="*/ 4069 w 9951"/>
                <a:gd name="connsiteY6" fmla="*/ 7281 h 10000"/>
                <a:gd name="connsiteX7" fmla="*/ 3676 w 9951"/>
                <a:gd name="connsiteY7" fmla="*/ 7279 h 10000"/>
                <a:gd name="connsiteX8" fmla="*/ 2817 w 9951"/>
                <a:gd name="connsiteY8" fmla="*/ 7095 h 10000"/>
                <a:gd name="connsiteX9" fmla="*/ 2588 w 9951"/>
                <a:gd name="connsiteY9" fmla="*/ 7195 h 10000"/>
                <a:gd name="connsiteX10" fmla="*/ 2015 w 9951"/>
                <a:gd name="connsiteY10" fmla="*/ 6973 h 10000"/>
                <a:gd name="connsiteX11" fmla="*/ 1761 w 9951"/>
                <a:gd name="connsiteY11" fmla="*/ 6638 h 10000"/>
                <a:gd name="connsiteX12" fmla="*/ 1341 w 9951"/>
                <a:gd name="connsiteY12" fmla="*/ 6729 h 10000"/>
                <a:gd name="connsiteX13" fmla="*/ 1226 w 9951"/>
                <a:gd name="connsiteY13" fmla="*/ 6927 h 10000"/>
                <a:gd name="connsiteX14" fmla="*/ 782 w 9951"/>
                <a:gd name="connsiteY14" fmla="*/ 7011 h 10000"/>
                <a:gd name="connsiteX15" fmla="*/ 488 w 9951"/>
                <a:gd name="connsiteY15" fmla="*/ 7004 h 10000"/>
                <a:gd name="connsiteX16" fmla="*/ 327 w 9951"/>
                <a:gd name="connsiteY16" fmla="*/ 7161 h 10000"/>
                <a:gd name="connsiteX17" fmla="*/ 52 w 9951"/>
                <a:gd name="connsiteY17" fmla="*/ 6913 h 10000"/>
                <a:gd name="connsiteX18" fmla="*/ 0 w 9951"/>
                <a:gd name="connsiteY18" fmla="*/ 7363 h 10000"/>
                <a:gd name="connsiteX19" fmla="*/ 99 w 9951"/>
                <a:gd name="connsiteY19" fmla="*/ 7428 h 10000"/>
                <a:gd name="connsiteX20" fmla="*/ 498 w 9951"/>
                <a:gd name="connsiteY20" fmla="*/ 7460 h 10000"/>
                <a:gd name="connsiteX21" fmla="*/ 551 w 9951"/>
                <a:gd name="connsiteY21" fmla="*/ 7588 h 10000"/>
                <a:gd name="connsiteX22" fmla="*/ 995 w 9951"/>
                <a:gd name="connsiteY22" fmla="*/ 7621 h 10000"/>
                <a:gd name="connsiteX23" fmla="*/ 1246 w 9951"/>
                <a:gd name="connsiteY23" fmla="*/ 7749 h 10000"/>
                <a:gd name="connsiteX24" fmla="*/ 1294 w 9951"/>
                <a:gd name="connsiteY24" fmla="*/ 7974 h 10000"/>
                <a:gd name="connsiteX25" fmla="*/ 2092 w 9951"/>
                <a:gd name="connsiteY25" fmla="*/ 8360 h 10000"/>
                <a:gd name="connsiteX26" fmla="*/ 2291 w 9951"/>
                <a:gd name="connsiteY26" fmla="*/ 8746 h 10000"/>
                <a:gd name="connsiteX27" fmla="*/ 2836 w 9951"/>
                <a:gd name="connsiteY27" fmla="*/ 8939 h 10000"/>
                <a:gd name="connsiteX28" fmla="*/ 3036 w 9951"/>
                <a:gd name="connsiteY28" fmla="*/ 9196 h 10000"/>
                <a:gd name="connsiteX29" fmla="*/ 3433 w 9951"/>
                <a:gd name="connsiteY29" fmla="*/ 9518 h 10000"/>
                <a:gd name="connsiteX30" fmla="*/ 3735 w 9951"/>
                <a:gd name="connsiteY30" fmla="*/ 9614 h 10000"/>
                <a:gd name="connsiteX31" fmla="*/ 3932 w 9951"/>
                <a:gd name="connsiteY31" fmla="*/ 9518 h 10000"/>
                <a:gd name="connsiteX32" fmla="*/ 4429 w 9951"/>
                <a:gd name="connsiteY32" fmla="*/ 9550 h 10000"/>
                <a:gd name="connsiteX33" fmla="*/ 4629 w 9951"/>
                <a:gd name="connsiteY33" fmla="*/ 9486 h 10000"/>
                <a:gd name="connsiteX34" fmla="*/ 5523 w 9951"/>
                <a:gd name="connsiteY34" fmla="*/ 9968 h 10000"/>
                <a:gd name="connsiteX35" fmla="*/ 5574 w 9951"/>
                <a:gd name="connsiteY35" fmla="*/ 9968 h 10000"/>
                <a:gd name="connsiteX36" fmla="*/ 5673 w 9951"/>
                <a:gd name="connsiteY36" fmla="*/ 9904 h 10000"/>
                <a:gd name="connsiteX37" fmla="*/ 6316 w 9951"/>
                <a:gd name="connsiteY37" fmla="*/ 9904 h 10000"/>
                <a:gd name="connsiteX38" fmla="*/ 6419 w 9951"/>
                <a:gd name="connsiteY38" fmla="*/ 10000 h 10000"/>
                <a:gd name="connsiteX39" fmla="*/ 6966 w 9951"/>
                <a:gd name="connsiteY39" fmla="*/ 9871 h 10000"/>
                <a:gd name="connsiteX40" fmla="*/ 7462 w 9951"/>
                <a:gd name="connsiteY40" fmla="*/ 9871 h 10000"/>
                <a:gd name="connsiteX41" fmla="*/ 7811 w 9951"/>
                <a:gd name="connsiteY41" fmla="*/ 9743 h 10000"/>
                <a:gd name="connsiteX42" fmla="*/ 8211 w 9951"/>
                <a:gd name="connsiteY42" fmla="*/ 9486 h 10000"/>
                <a:gd name="connsiteX43" fmla="*/ 9255 w 9951"/>
                <a:gd name="connsiteY43" fmla="*/ 9486 h 10000"/>
                <a:gd name="connsiteX44" fmla="*/ 9255 w 9951"/>
                <a:gd name="connsiteY44" fmla="*/ 9132 h 10000"/>
                <a:gd name="connsiteX45" fmla="*/ 8708 w 9951"/>
                <a:gd name="connsiteY45" fmla="*/ 8971 h 10000"/>
                <a:gd name="connsiteX46" fmla="*/ 8408 w 9951"/>
                <a:gd name="connsiteY46" fmla="*/ 8457 h 10000"/>
                <a:gd name="connsiteX47" fmla="*/ 8012 w 9951"/>
                <a:gd name="connsiteY47" fmla="*/ 8264 h 10000"/>
                <a:gd name="connsiteX48" fmla="*/ 7761 w 9951"/>
                <a:gd name="connsiteY48" fmla="*/ 8006 h 10000"/>
                <a:gd name="connsiteX49" fmla="*/ 7115 w 9951"/>
                <a:gd name="connsiteY49" fmla="*/ 7814 h 10000"/>
                <a:gd name="connsiteX50" fmla="*/ 7264 w 9951"/>
                <a:gd name="connsiteY50" fmla="*/ 7749 h 10000"/>
                <a:gd name="connsiteX51" fmla="*/ 7264 w 9951"/>
                <a:gd name="connsiteY51" fmla="*/ 7588 h 10000"/>
                <a:gd name="connsiteX52" fmla="*/ 7714 w 9951"/>
                <a:gd name="connsiteY52" fmla="*/ 7588 h 10000"/>
                <a:gd name="connsiteX53" fmla="*/ 7960 w 9951"/>
                <a:gd name="connsiteY53" fmla="*/ 7460 h 10000"/>
                <a:gd name="connsiteX54" fmla="*/ 8012 w 9951"/>
                <a:gd name="connsiteY54" fmla="*/ 6527 h 10000"/>
                <a:gd name="connsiteX55" fmla="*/ 8059 w 9951"/>
                <a:gd name="connsiteY55" fmla="*/ 6559 h 10000"/>
                <a:gd name="connsiteX56" fmla="*/ 7883 w 9951"/>
                <a:gd name="connsiteY56" fmla="*/ 6618 h 10000"/>
                <a:gd name="connsiteX57" fmla="*/ 7813 w 9951"/>
                <a:gd name="connsiteY57" fmla="*/ 6745 h 10000"/>
                <a:gd name="connsiteX58" fmla="*/ 7368 w 9951"/>
                <a:gd name="connsiteY58" fmla="*/ 6497 h 10000"/>
                <a:gd name="connsiteX59" fmla="*/ 7288 w 9951"/>
                <a:gd name="connsiteY59" fmla="*/ 5828 h 10000"/>
                <a:gd name="connsiteX60" fmla="*/ 6813 w 9951"/>
                <a:gd name="connsiteY60" fmla="*/ 6118 h 10000"/>
                <a:gd name="connsiteX61" fmla="*/ 6820 w 9951"/>
                <a:gd name="connsiteY61" fmla="*/ 6462 h 10000"/>
                <a:gd name="connsiteX62" fmla="*/ 6437 w 9951"/>
                <a:gd name="connsiteY62" fmla="*/ 6670 h 10000"/>
                <a:gd name="connsiteX63" fmla="*/ 9951 w 9951"/>
                <a:gd name="connsiteY63" fmla="*/ 611 h 10000"/>
                <a:gd name="connsiteX64" fmla="*/ 9553 w 9951"/>
                <a:gd name="connsiteY64" fmla="*/ 289 h 10000"/>
                <a:gd name="connsiteX65" fmla="*/ 9204 w 9951"/>
                <a:gd name="connsiteY65" fmla="*/ 161 h 10000"/>
                <a:gd name="connsiteX66" fmla="*/ 9007 w 9951"/>
                <a:gd name="connsiteY66" fmla="*/ 0 h 10000"/>
                <a:gd name="connsiteX67" fmla="*/ 8708 w 9951"/>
                <a:gd name="connsiteY67" fmla="*/ 161 h 10000"/>
                <a:gd name="connsiteX68" fmla="*/ 8507 w 9951"/>
                <a:gd name="connsiteY68" fmla="*/ 129 h 10000"/>
                <a:gd name="connsiteX69" fmla="*/ 8357 w 9951"/>
                <a:gd name="connsiteY69" fmla="*/ 418 h 10000"/>
                <a:gd name="connsiteX70" fmla="*/ 7960 w 9951"/>
                <a:gd name="connsiteY70" fmla="*/ 482 h 10000"/>
                <a:gd name="connsiteX71" fmla="*/ 7861 w 9951"/>
                <a:gd name="connsiteY71" fmla="*/ 707 h 10000"/>
                <a:gd name="connsiteX72" fmla="*/ 7512 w 9951"/>
                <a:gd name="connsiteY72" fmla="*/ 707 h 10000"/>
                <a:gd name="connsiteX73" fmla="*/ 7214 w 9951"/>
                <a:gd name="connsiteY73" fmla="*/ 611 h 10000"/>
                <a:gd name="connsiteX74" fmla="*/ 6568 w 9951"/>
                <a:gd name="connsiteY74" fmla="*/ 611 h 10000"/>
                <a:gd name="connsiteX75" fmla="*/ 5921 w 9951"/>
                <a:gd name="connsiteY75" fmla="*/ 611 h 10000"/>
                <a:gd name="connsiteX76" fmla="*/ 5972 w 9951"/>
                <a:gd name="connsiteY76" fmla="*/ 482 h 10000"/>
                <a:gd name="connsiteX77" fmla="*/ 5871 w 9951"/>
                <a:gd name="connsiteY77" fmla="*/ 482 h 10000"/>
                <a:gd name="connsiteX78" fmla="*/ 5821 w 9951"/>
                <a:gd name="connsiteY78" fmla="*/ 611 h 10000"/>
                <a:gd name="connsiteX79" fmla="*/ 5223 w 9951"/>
                <a:gd name="connsiteY79" fmla="*/ 611 h 10000"/>
                <a:gd name="connsiteX80" fmla="*/ 4629 w 9951"/>
                <a:gd name="connsiteY80" fmla="*/ 611 h 10000"/>
                <a:gd name="connsiteX81" fmla="*/ 4032 w 9951"/>
                <a:gd name="connsiteY81" fmla="*/ 611 h 10000"/>
                <a:gd name="connsiteX82" fmla="*/ 3433 w 9951"/>
                <a:gd name="connsiteY82" fmla="*/ 611 h 10000"/>
                <a:gd name="connsiteX83" fmla="*/ 2888 w 9951"/>
                <a:gd name="connsiteY83" fmla="*/ 611 h 10000"/>
                <a:gd name="connsiteX84" fmla="*/ 2291 w 9951"/>
                <a:gd name="connsiteY84" fmla="*/ 611 h 10000"/>
                <a:gd name="connsiteX85" fmla="*/ 1743 w 9951"/>
                <a:gd name="connsiteY85" fmla="*/ 611 h 10000"/>
                <a:gd name="connsiteX86" fmla="*/ 1145 w 9951"/>
                <a:gd name="connsiteY86" fmla="*/ 611 h 10000"/>
                <a:gd name="connsiteX87" fmla="*/ 1145 w 9951"/>
                <a:gd name="connsiteY87" fmla="*/ 1061 h 10000"/>
                <a:gd name="connsiteX88" fmla="*/ 1145 w 9951"/>
                <a:gd name="connsiteY88" fmla="*/ 1640 h 10000"/>
                <a:gd name="connsiteX89" fmla="*/ 401 w 9951"/>
                <a:gd name="connsiteY89" fmla="*/ 1640 h 10000"/>
                <a:gd name="connsiteX90" fmla="*/ 401 w 9951"/>
                <a:gd name="connsiteY90" fmla="*/ 1897 h 10000"/>
                <a:gd name="connsiteX0" fmla="*/ 403 w 9600"/>
                <a:gd name="connsiteY0" fmla="*/ 1897 h 10000"/>
                <a:gd name="connsiteX1" fmla="*/ 6208 w 9600"/>
                <a:gd name="connsiteY1" fmla="*/ 6915 h 10000"/>
                <a:gd name="connsiteX2" fmla="*/ 5798 w 9600"/>
                <a:gd name="connsiteY2" fmla="*/ 7114 h 10000"/>
                <a:gd name="connsiteX3" fmla="*/ 5455 w 9600"/>
                <a:gd name="connsiteY3" fmla="*/ 6907 h 10000"/>
                <a:gd name="connsiteX4" fmla="*/ 4953 w 9600"/>
                <a:gd name="connsiteY4" fmla="*/ 6781 h 10000"/>
                <a:gd name="connsiteX5" fmla="*/ 4705 w 9600"/>
                <a:gd name="connsiteY5" fmla="*/ 7064 h 10000"/>
                <a:gd name="connsiteX6" fmla="*/ 4089 w 9600"/>
                <a:gd name="connsiteY6" fmla="*/ 7281 h 10000"/>
                <a:gd name="connsiteX7" fmla="*/ 3694 w 9600"/>
                <a:gd name="connsiteY7" fmla="*/ 7279 h 10000"/>
                <a:gd name="connsiteX8" fmla="*/ 2831 w 9600"/>
                <a:gd name="connsiteY8" fmla="*/ 7095 h 10000"/>
                <a:gd name="connsiteX9" fmla="*/ 2601 w 9600"/>
                <a:gd name="connsiteY9" fmla="*/ 7195 h 10000"/>
                <a:gd name="connsiteX10" fmla="*/ 2025 w 9600"/>
                <a:gd name="connsiteY10" fmla="*/ 6973 h 10000"/>
                <a:gd name="connsiteX11" fmla="*/ 1770 w 9600"/>
                <a:gd name="connsiteY11" fmla="*/ 6638 h 10000"/>
                <a:gd name="connsiteX12" fmla="*/ 1348 w 9600"/>
                <a:gd name="connsiteY12" fmla="*/ 6729 h 10000"/>
                <a:gd name="connsiteX13" fmla="*/ 1232 w 9600"/>
                <a:gd name="connsiteY13" fmla="*/ 6927 h 10000"/>
                <a:gd name="connsiteX14" fmla="*/ 786 w 9600"/>
                <a:gd name="connsiteY14" fmla="*/ 7011 h 10000"/>
                <a:gd name="connsiteX15" fmla="*/ 490 w 9600"/>
                <a:gd name="connsiteY15" fmla="*/ 7004 h 10000"/>
                <a:gd name="connsiteX16" fmla="*/ 329 w 9600"/>
                <a:gd name="connsiteY16" fmla="*/ 7161 h 10000"/>
                <a:gd name="connsiteX17" fmla="*/ 52 w 9600"/>
                <a:gd name="connsiteY17" fmla="*/ 6913 h 10000"/>
                <a:gd name="connsiteX18" fmla="*/ 0 w 9600"/>
                <a:gd name="connsiteY18" fmla="*/ 7363 h 10000"/>
                <a:gd name="connsiteX19" fmla="*/ 99 w 9600"/>
                <a:gd name="connsiteY19" fmla="*/ 7428 h 10000"/>
                <a:gd name="connsiteX20" fmla="*/ 500 w 9600"/>
                <a:gd name="connsiteY20" fmla="*/ 7460 h 10000"/>
                <a:gd name="connsiteX21" fmla="*/ 554 w 9600"/>
                <a:gd name="connsiteY21" fmla="*/ 7588 h 10000"/>
                <a:gd name="connsiteX22" fmla="*/ 1000 w 9600"/>
                <a:gd name="connsiteY22" fmla="*/ 7621 h 10000"/>
                <a:gd name="connsiteX23" fmla="*/ 1252 w 9600"/>
                <a:gd name="connsiteY23" fmla="*/ 7749 h 10000"/>
                <a:gd name="connsiteX24" fmla="*/ 1300 w 9600"/>
                <a:gd name="connsiteY24" fmla="*/ 7974 h 10000"/>
                <a:gd name="connsiteX25" fmla="*/ 2102 w 9600"/>
                <a:gd name="connsiteY25" fmla="*/ 8360 h 10000"/>
                <a:gd name="connsiteX26" fmla="*/ 2302 w 9600"/>
                <a:gd name="connsiteY26" fmla="*/ 8746 h 10000"/>
                <a:gd name="connsiteX27" fmla="*/ 2850 w 9600"/>
                <a:gd name="connsiteY27" fmla="*/ 8939 h 10000"/>
                <a:gd name="connsiteX28" fmla="*/ 3051 w 9600"/>
                <a:gd name="connsiteY28" fmla="*/ 9196 h 10000"/>
                <a:gd name="connsiteX29" fmla="*/ 3450 w 9600"/>
                <a:gd name="connsiteY29" fmla="*/ 9518 h 10000"/>
                <a:gd name="connsiteX30" fmla="*/ 3753 w 9600"/>
                <a:gd name="connsiteY30" fmla="*/ 9614 h 10000"/>
                <a:gd name="connsiteX31" fmla="*/ 3951 w 9600"/>
                <a:gd name="connsiteY31" fmla="*/ 9518 h 10000"/>
                <a:gd name="connsiteX32" fmla="*/ 4451 w 9600"/>
                <a:gd name="connsiteY32" fmla="*/ 9550 h 10000"/>
                <a:gd name="connsiteX33" fmla="*/ 4652 w 9600"/>
                <a:gd name="connsiteY33" fmla="*/ 9486 h 10000"/>
                <a:gd name="connsiteX34" fmla="*/ 5550 w 9600"/>
                <a:gd name="connsiteY34" fmla="*/ 9968 h 10000"/>
                <a:gd name="connsiteX35" fmla="*/ 5601 w 9600"/>
                <a:gd name="connsiteY35" fmla="*/ 9968 h 10000"/>
                <a:gd name="connsiteX36" fmla="*/ 5701 w 9600"/>
                <a:gd name="connsiteY36" fmla="*/ 9904 h 10000"/>
                <a:gd name="connsiteX37" fmla="*/ 6347 w 9600"/>
                <a:gd name="connsiteY37" fmla="*/ 9904 h 10000"/>
                <a:gd name="connsiteX38" fmla="*/ 6451 w 9600"/>
                <a:gd name="connsiteY38" fmla="*/ 10000 h 10000"/>
                <a:gd name="connsiteX39" fmla="*/ 7000 w 9600"/>
                <a:gd name="connsiteY39" fmla="*/ 9871 h 10000"/>
                <a:gd name="connsiteX40" fmla="*/ 7499 w 9600"/>
                <a:gd name="connsiteY40" fmla="*/ 9871 h 10000"/>
                <a:gd name="connsiteX41" fmla="*/ 7849 w 9600"/>
                <a:gd name="connsiteY41" fmla="*/ 9743 h 10000"/>
                <a:gd name="connsiteX42" fmla="*/ 8251 w 9600"/>
                <a:gd name="connsiteY42" fmla="*/ 9486 h 10000"/>
                <a:gd name="connsiteX43" fmla="*/ 9301 w 9600"/>
                <a:gd name="connsiteY43" fmla="*/ 9486 h 10000"/>
                <a:gd name="connsiteX44" fmla="*/ 9301 w 9600"/>
                <a:gd name="connsiteY44" fmla="*/ 9132 h 10000"/>
                <a:gd name="connsiteX45" fmla="*/ 8751 w 9600"/>
                <a:gd name="connsiteY45" fmla="*/ 8971 h 10000"/>
                <a:gd name="connsiteX46" fmla="*/ 8449 w 9600"/>
                <a:gd name="connsiteY46" fmla="*/ 8457 h 10000"/>
                <a:gd name="connsiteX47" fmla="*/ 8051 w 9600"/>
                <a:gd name="connsiteY47" fmla="*/ 8264 h 10000"/>
                <a:gd name="connsiteX48" fmla="*/ 7799 w 9600"/>
                <a:gd name="connsiteY48" fmla="*/ 8006 h 10000"/>
                <a:gd name="connsiteX49" fmla="*/ 7150 w 9600"/>
                <a:gd name="connsiteY49" fmla="*/ 7814 h 10000"/>
                <a:gd name="connsiteX50" fmla="*/ 7300 w 9600"/>
                <a:gd name="connsiteY50" fmla="*/ 7749 h 10000"/>
                <a:gd name="connsiteX51" fmla="*/ 7300 w 9600"/>
                <a:gd name="connsiteY51" fmla="*/ 7588 h 10000"/>
                <a:gd name="connsiteX52" fmla="*/ 7752 w 9600"/>
                <a:gd name="connsiteY52" fmla="*/ 7588 h 10000"/>
                <a:gd name="connsiteX53" fmla="*/ 7999 w 9600"/>
                <a:gd name="connsiteY53" fmla="*/ 7460 h 10000"/>
                <a:gd name="connsiteX54" fmla="*/ 8051 w 9600"/>
                <a:gd name="connsiteY54" fmla="*/ 6527 h 10000"/>
                <a:gd name="connsiteX55" fmla="*/ 8099 w 9600"/>
                <a:gd name="connsiteY55" fmla="*/ 6559 h 10000"/>
                <a:gd name="connsiteX56" fmla="*/ 7922 w 9600"/>
                <a:gd name="connsiteY56" fmla="*/ 6618 h 10000"/>
                <a:gd name="connsiteX57" fmla="*/ 7851 w 9600"/>
                <a:gd name="connsiteY57" fmla="*/ 6745 h 10000"/>
                <a:gd name="connsiteX58" fmla="*/ 7404 w 9600"/>
                <a:gd name="connsiteY58" fmla="*/ 6497 h 10000"/>
                <a:gd name="connsiteX59" fmla="*/ 7324 w 9600"/>
                <a:gd name="connsiteY59" fmla="*/ 5828 h 10000"/>
                <a:gd name="connsiteX60" fmla="*/ 6847 w 9600"/>
                <a:gd name="connsiteY60" fmla="*/ 6118 h 10000"/>
                <a:gd name="connsiteX61" fmla="*/ 6854 w 9600"/>
                <a:gd name="connsiteY61" fmla="*/ 6462 h 10000"/>
                <a:gd name="connsiteX62" fmla="*/ 6469 w 9600"/>
                <a:gd name="connsiteY62" fmla="*/ 6670 h 10000"/>
                <a:gd name="connsiteX63" fmla="*/ 9600 w 9600"/>
                <a:gd name="connsiteY63" fmla="*/ 289 h 10000"/>
                <a:gd name="connsiteX64" fmla="*/ 9249 w 9600"/>
                <a:gd name="connsiteY64" fmla="*/ 161 h 10000"/>
                <a:gd name="connsiteX65" fmla="*/ 9051 w 9600"/>
                <a:gd name="connsiteY65" fmla="*/ 0 h 10000"/>
                <a:gd name="connsiteX66" fmla="*/ 8751 w 9600"/>
                <a:gd name="connsiteY66" fmla="*/ 161 h 10000"/>
                <a:gd name="connsiteX67" fmla="*/ 8549 w 9600"/>
                <a:gd name="connsiteY67" fmla="*/ 129 h 10000"/>
                <a:gd name="connsiteX68" fmla="*/ 8398 w 9600"/>
                <a:gd name="connsiteY68" fmla="*/ 418 h 10000"/>
                <a:gd name="connsiteX69" fmla="*/ 7999 w 9600"/>
                <a:gd name="connsiteY69" fmla="*/ 482 h 10000"/>
                <a:gd name="connsiteX70" fmla="*/ 7900 w 9600"/>
                <a:gd name="connsiteY70" fmla="*/ 707 h 10000"/>
                <a:gd name="connsiteX71" fmla="*/ 7549 w 9600"/>
                <a:gd name="connsiteY71" fmla="*/ 707 h 10000"/>
                <a:gd name="connsiteX72" fmla="*/ 7250 w 9600"/>
                <a:gd name="connsiteY72" fmla="*/ 611 h 10000"/>
                <a:gd name="connsiteX73" fmla="*/ 6600 w 9600"/>
                <a:gd name="connsiteY73" fmla="*/ 611 h 10000"/>
                <a:gd name="connsiteX74" fmla="*/ 5950 w 9600"/>
                <a:gd name="connsiteY74" fmla="*/ 611 h 10000"/>
                <a:gd name="connsiteX75" fmla="*/ 6001 w 9600"/>
                <a:gd name="connsiteY75" fmla="*/ 482 h 10000"/>
                <a:gd name="connsiteX76" fmla="*/ 5900 w 9600"/>
                <a:gd name="connsiteY76" fmla="*/ 482 h 10000"/>
                <a:gd name="connsiteX77" fmla="*/ 5850 w 9600"/>
                <a:gd name="connsiteY77" fmla="*/ 611 h 10000"/>
                <a:gd name="connsiteX78" fmla="*/ 5249 w 9600"/>
                <a:gd name="connsiteY78" fmla="*/ 611 h 10000"/>
                <a:gd name="connsiteX79" fmla="*/ 4652 w 9600"/>
                <a:gd name="connsiteY79" fmla="*/ 611 h 10000"/>
                <a:gd name="connsiteX80" fmla="*/ 4052 w 9600"/>
                <a:gd name="connsiteY80" fmla="*/ 611 h 10000"/>
                <a:gd name="connsiteX81" fmla="*/ 3450 w 9600"/>
                <a:gd name="connsiteY81" fmla="*/ 611 h 10000"/>
                <a:gd name="connsiteX82" fmla="*/ 2902 w 9600"/>
                <a:gd name="connsiteY82" fmla="*/ 611 h 10000"/>
                <a:gd name="connsiteX83" fmla="*/ 2302 w 9600"/>
                <a:gd name="connsiteY83" fmla="*/ 611 h 10000"/>
                <a:gd name="connsiteX84" fmla="*/ 1752 w 9600"/>
                <a:gd name="connsiteY84" fmla="*/ 611 h 10000"/>
                <a:gd name="connsiteX85" fmla="*/ 1151 w 9600"/>
                <a:gd name="connsiteY85" fmla="*/ 611 h 10000"/>
                <a:gd name="connsiteX86" fmla="*/ 1151 w 9600"/>
                <a:gd name="connsiteY86" fmla="*/ 1061 h 10000"/>
                <a:gd name="connsiteX87" fmla="*/ 1151 w 9600"/>
                <a:gd name="connsiteY87" fmla="*/ 1640 h 10000"/>
                <a:gd name="connsiteX88" fmla="*/ 403 w 9600"/>
                <a:gd name="connsiteY88" fmla="*/ 1640 h 10000"/>
                <a:gd name="connsiteX89" fmla="*/ 403 w 9600"/>
                <a:gd name="connsiteY89" fmla="*/ 1897 h 10000"/>
                <a:gd name="connsiteX0" fmla="*/ 420 w 9689"/>
                <a:gd name="connsiteY0" fmla="*/ 1897 h 10000"/>
                <a:gd name="connsiteX1" fmla="*/ 6467 w 9689"/>
                <a:gd name="connsiteY1" fmla="*/ 6915 h 10000"/>
                <a:gd name="connsiteX2" fmla="*/ 6040 w 9689"/>
                <a:gd name="connsiteY2" fmla="*/ 7114 h 10000"/>
                <a:gd name="connsiteX3" fmla="*/ 5682 w 9689"/>
                <a:gd name="connsiteY3" fmla="*/ 6907 h 10000"/>
                <a:gd name="connsiteX4" fmla="*/ 5159 w 9689"/>
                <a:gd name="connsiteY4" fmla="*/ 6781 h 10000"/>
                <a:gd name="connsiteX5" fmla="*/ 4901 w 9689"/>
                <a:gd name="connsiteY5" fmla="*/ 7064 h 10000"/>
                <a:gd name="connsiteX6" fmla="*/ 4259 w 9689"/>
                <a:gd name="connsiteY6" fmla="*/ 7281 h 10000"/>
                <a:gd name="connsiteX7" fmla="*/ 3848 w 9689"/>
                <a:gd name="connsiteY7" fmla="*/ 7279 h 10000"/>
                <a:gd name="connsiteX8" fmla="*/ 2949 w 9689"/>
                <a:gd name="connsiteY8" fmla="*/ 7095 h 10000"/>
                <a:gd name="connsiteX9" fmla="*/ 2709 w 9689"/>
                <a:gd name="connsiteY9" fmla="*/ 7195 h 10000"/>
                <a:gd name="connsiteX10" fmla="*/ 2109 w 9689"/>
                <a:gd name="connsiteY10" fmla="*/ 6973 h 10000"/>
                <a:gd name="connsiteX11" fmla="*/ 1844 w 9689"/>
                <a:gd name="connsiteY11" fmla="*/ 6638 h 10000"/>
                <a:gd name="connsiteX12" fmla="*/ 1404 w 9689"/>
                <a:gd name="connsiteY12" fmla="*/ 6729 h 10000"/>
                <a:gd name="connsiteX13" fmla="*/ 1283 w 9689"/>
                <a:gd name="connsiteY13" fmla="*/ 6927 h 10000"/>
                <a:gd name="connsiteX14" fmla="*/ 819 w 9689"/>
                <a:gd name="connsiteY14" fmla="*/ 7011 h 10000"/>
                <a:gd name="connsiteX15" fmla="*/ 510 w 9689"/>
                <a:gd name="connsiteY15" fmla="*/ 7004 h 10000"/>
                <a:gd name="connsiteX16" fmla="*/ 343 w 9689"/>
                <a:gd name="connsiteY16" fmla="*/ 7161 h 10000"/>
                <a:gd name="connsiteX17" fmla="*/ 54 w 9689"/>
                <a:gd name="connsiteY17" fmla="*/ 6913 h 10000"/>
                <a:gd name="connsiteX18" fmla="*/ 0 w 9689"/>
                <a:gd name="connsiteY18" fmla="*/ 7363 h 10000"/>
                <a:gd name="connsiteX19" fmla="*/ 103 w 9689"/>
                <a:gd name="connsiteY19" fmla="*/ 7428 h 10000"/>
                <a:gd name="connsiteX20" fmla="*/ 521 w 9689"/>
                <a:gd name="connsiteY20" fmla="*/ 7460 h 10000"/>
                <a:gd name="connsiteX21" fmla="*/ 577 w 9689"/>
                <a:gd name="connsiteY21" fmla="*/ 7588 h 10000"/>
                <a:gd name="connsiteX22" fmla="*/ 1042 w 9689"/>
                <a:gd name="connsiteY22" fmla="*/ 7621 h 10000"/>
                <a:gd name="connsiteX23" fmla="*/ 1304 w 9689"/>
                <a:gd name="connsiteY23" fmla="*/ 7749 h 10000"/>
                <a:gd name="connsiteX24" fmla="*/ 1354 w 9689"/>
                <a:gd name="connsiteY24" fmla="*/ 7974 h 10000"/>
                <a:gd name="connsiteX25" fmla="*/ 2190 w 9689"/>
                <a:gd name="connsiteY25" fmla="*/ 8360 h 10000"/>
                <a:gd name="connsiteX26" fmla="*/ 2398 w 9689"/>
                <a:gd name="connsiteY26" fmla="*/ 8746 h 10000"/>
                <a:gd name="connsiteX27" fmla="*/ 2969 w 9689"/>
                <a:gd name="connsiteY27" fmla="*/ 8939 h 10000"/>
                <a:gd name="connsiteX28" fmla="*/ 3178 w 9689"/>
                <a:gd name="connsiteY28" fmla="*/ 9196 h 10000"/>
                <a:gd name="connsiteX29" fmla="*/ 3594 w 9689"/>
                <a:gd name="connsiteY29" fmla="*/ 9518 h 10000"/>
                <a:gd name="connsiteX30" fmla="*/ 3909 w 9689"/>
                <a:gd name="connsiteY30" fmla="*/ 9614 h 10000"/>
                <a:gd name="connsiteX31" fmla="*/ 4116 w 9689"/>
                <a:gd name="connsiteY31" fmla="*/ 9518 h 10000"/>
                <a:gd name="connsiteX32" fmla="*/ 4636 w 9689"/>
                <a:gd name="connsiteY32" fmla="*/ 9550 h 10000"/>
                <a:gd name="connsiteX33" fmla="*/ 4846 w 9689"/>
                <a:gd name="connsiteY33" fmla="*/ 9486 h 10000"/>
                <a:gd name="connsiteX34" fmla="*/ 5781 w 9689"/>
                <a:gd name="connsiteY34" fmla="*/ 9968 h 10000"/>
                <a:gd name="connsiteX35" fmla="*/ 5834 w 9689"/>
                <a:gd name="connsiteY35" fmla="*/ 9968 h 10000"/>
                <a:gd name="connsiteX36" fmla="*/ 5939 w 9689"/>
                <a:gd name="connsiteY36" fmla="*/ 9904 h 10000"/>
                <a:gd name="connsiteX37" fmla="*/ 6611 w 9689"/>
                <a:gd name="connsiteY37" fmla="*/ 9904 h 10000"/>
                <a:gd name="connsiteX38" fmla="*/ 6720 w 9689"/>
                <a:gd name="connsiteY38" fmla="*/ 10000 h 10000"/>
                <a:gd name="connsiteX39" fmla="*/ 7292 w 9689"/>
                <a:gd name="connsiteY39" fmla="*/ 9871 h 10000"/>
                <a:gd name="connsiteX40" fmla="*/ 7811 w 9689"/>
                <a:gd name="connsiteY40" fmla="*/ 9871 h 10000"/>
                <a:gd name="connsiteX41" fmla="*/ 8176 w 9689"/>
                <a:gd name="connsiteY41" fmla="*/ 9743 h 10000"/>
                <a:gd name="connsiteX42" fmla="*/ 8595 w 9689"/>
                <a:gd name="connsiteY42" fmla="*/ 9486 h 10000"/>
                <a:gd name="connsiteX43" fmla="*/ 9689 w 9689"/>
                <a:gd name="connsiteY43" fmla="*/ 9486 h 10000"/>
                <a:gd name="connsiteX44" fmla="*/ 9689 w 9689"/>
                <a:gd name="connsiteY44" fmla="*/ 9132 h 10000"/>
                <a:gd name="connsiteX45" fmla="*/ 9116 w 9689"/>
                <a:gd name="connsiteY45" fmla="*/ 8971 h 10000"/>
                <a:gd name="connsiteX46" fmla="*/ 8801 w 9689"/>
                <a:gd name="connsiteY46" fmla="*/ 8457 h 10000"/>
                <a:gd name="connsiteX47" fmla="*/ 8386 w 9689"/>
                <a:gd name="connsiteY47" fmla="*/ 8264 h 10000"/>
                <a:gd name="connsiteX48" fmla="*/ 8124 w 9689"/>
                <a:gd name="connsiteY48" fmla="*/ 8006 h 10000"/>
                <a:gd name="connsiteX49" fmla="*/ 7448 w 9689"/>
                <a:gd name="connsiteY49" fmla="*/ 7814 h 10000"/>
                <a:gd name="connsiteX50" fmla="*/ 7604 w 9689"/>
                <a:gd name="connsiteY50" fmla="*/ 7749 h 10000"/>
                <a:gd name="connsiteX51" fmla="*/ 7604 w 9689"/>
                <a:gd name="connsiteY51" fmla="*/ 7588 h 10000"/>
                <a:gd name="connsiteX52" fmla="*/ 8075 w 9689"/>
                <a:gd name="connsiteY52" fmla="*/ 7588 h 10000"/>
                <a:gd name="connsiteX53" fmla="*/ 8332 w 9689"/>
                <a:gd name="connsiteY53" fmla="*/ 7460 h 10000"/>
                <a:gd name="connsiteX54" fmla="*/ 8386 w 9689"/>
                <a:gd name="connsiteY54" fmla="*/ 6527 h 10000"/>
                <a:gd name="connsiteX55" fmla="*/ 8436 w 9689"/>
                <a:gd name="connsiteY55" fmla="*/ 6559 h 10000"/>
                <a:gd name="connsiteX56" fmla="*/ 8252 w 9689"/>
                <a:gd name="connsiteY56" fmla="*/ 6618 h 10000"/>
                <a:gd name="connsiteX57" fmla="*/ 8178 w 9689"/>
                <a:gd name="connsiteY57" fmla="*/ 6745 h 10000"/>
                <a:gd name="connsiteX58" fmla="*/ 7713 w 9689"/>
                <a:gd name="connsiteY58" fmla="*/ 6497 h 10000"/>
                <a:gd name="connsiteX59" fmla="*/ 7629 w 9689"/>
                <a:gd name="connsiteY59" fmla="*/ 5828 h 10000"/>
                <a:gd name="connsiteX60" fmla="*/ 7132 w 9689"/>
                <a:gd name="connsiteY60" fmla="*/ 6118 h 10000"/>
                <a:gd name="connsiteX61" fmla="*/ 7140 w 9689"/>
                <a:gd name="connsiteY61" fmla="*/ 6462 h 10000"/>
                <a:gd name="connsiteX62" fmla="*/ 6739 w 9689"/>
                <a:gd name="connsiteY62" fmla="*/ 6670 h 10000"/>
                <a:gd name="connsiteX63" fmla="*/ 9634 w 9689"/>
                <a:gd name="connsiteY63" fmla="*/ 161 h 10000"/>
                <a:gd name="connsiteX64" fmla="*/ 9428 w 9689"/>
                <a:gd name="connsiteY64" fmla="*/ 0 h 10000"/>
                <a:gd name="connsiteX65" fmla="*/ 9116 w 9689"/>
                <a:gd name="connsiteY65" fmla="*/ 161 h 10000"/>
                <a:gd name="connsiteX66" fmla="*/ 8905 w 9689"/>
                <a:gd name="connsiteY66" fmla="*/ 129 h 10000"/>
                <a:gd name="connsiteX67" fmla="*/ 8748 w 9689"/>
                <a:gd name="connsiteY67" fmla="*/ 418 h 10000"/>
                <a:gd name="connsiteX68" fmla="*/ 8332 w 9689"/>
                <a:gd name="connsiteY68" fmla="*/ 482 h 10000"/>
                <a:gd name="connsiteX69" fmla="*/ 8229 w 9689"/>
                <a:gd name="connsiteY69" fmla="*/ 707 h 10000"/>
                <a:gd name="connsiteX70" fmla="*/ 7864 w 9689"/>
                <a:gd name="connsiteY70" fmla="*/ 707 h 10000"/>
                <a:gd name="connsiteX71" fmla="*/ 7552 w 9689"/>
                <a:gd name="connsiteY71" fmla="*/ 611 h 10000"/>
                <a:gd name="connsiteX72" fmla="*/ 6875 w 9689"/>
                <a:gd name="connsiteY72" fmla="*/ 611 h 10000"/>
                <a:gd name="connsiteX73" fmla="*/ 6198 w 9689"/>
                <a:gd name="connsiteY73" fmla="*/ 611 h 10000"/>
                <a:gd name="connsiteX74" fmla="*/ 6251 w 9689"/>
                <a:gd name="connsiteY74" fmla="*/ 482 h 10000"/>
                <a:gd name="connsiteX75" fmla="*/ 6146 w 9689"/>
                <a:gd name="connsiteY75" fmla="*/ 482 h 10000"/>
                <a:gd name="connsiteX76" fmla="*/ 6094 w 9689"/>
                <a:gd name="connsiteY76" fmla="*/ 611 h 10000"/>
                <a:gd name="connsiteX77" fmla="*/ 5468 w 9689"/>
                <a:gd name="connsiteY77" fmla="*/ 611 h 10000"/>
                <a:gd name="connsiteX78" fmla="*/ 4846 w 9689"/>
                <a:gd name="connsiteY78" fmla="*/ 611 h 10000"/>
                <a:gd name="connsiteX79" fmla="*/ 4221 w 9689"/>
                <a:gd name="connsiteY79" fmla="*/ 611 h 10000"/>
                <a:gd name="connsiteX80" fmla="*/ 3594 w 9689"/>
                <a:gd name="connsiteY80" fmla="*/ 611 h 10000"/>
                <a:gd name="connsiteX81" fmla="*/ 3023 w 9689"/>
                <a:gd name="connsiteY81" fmla="*/ 611 h 10000"/>
                <a:gd name="connsiteX82" fmla="*/ 2398 w 9689"/>
                <a:gd name="connsiteY82" fmla="*/ 611 h 10000"/>
                <a:gd name="connsiteX83" fmla="*/ 1825 w 9689"/>
                <a:gd name="connsiteY83" fmla="*/ 611 h 10000"/>
                <a:gd name="connsiteX84" fmla="*/ 1199 w 9689"/>
                <a:gd name="connsiteY84" fmla="*/ 611 h 10000"/>
                <a:gd name="connsiteX85" fmla="*/ 1199 w 9689"/>
                <a:gd name="connsiteY85" fmla="*/ 1061 h 10000"/>
                <a:gd name="connsiteX86" fmla="*/ 1199 w 9689"/>
                <a:gd name="connsiteY86" fmla="*/ 1640 h 10000"/>
                <a:gd name="connsiteX87" fmla="*/ 420 w 9689"/>
                <a:gd name="connsiteY87" fmla="*/ 1640 h 10000"/>
                <a:gd name="connsiteX88" fmla="*/ 420 w 9689"/>
                <a:gd name="connsiteY88" fmla="*/ 1897 h 10000"/>
                <a:gd name="connsiteX0" fmla="*/ 433 w 10000"/>
                <a:gd name="connsiteY0" fmla="*/ 1897 h 10000"/>
                <a:gd name="connsiteX1" fmla="*/ 6675 w 10000"/>
                <a:gd name="connsiteY1" fmla="*/ 6915 h 10000"/>
                <a:gd name="connsiteX2" fmla="*/ 6234 w 10000"/>
                <a:gd name="connsiteY2" fmla="*/ 7114 h 10000"/>
                <a:gd name="connsiteX3" fmla="*/ 5864 w 10000"/>
                <a:gd name="connsiteY3" fmla="*/ 6907 h 10000"/>
                <a:gd name="connsiteX4" fmla="*/ 5325 w 10000"/>
                <a:gd name="connsiteY4" fmla="*/ 6781 h 10000"/>
                <a:gd name="connsiteX5" fmla="*/ 5058 w 10000"/>
                <a:gd name="connsiteY5" fmla="*/ 7064 h 10000"/>
                <a:gd name="connsiteX6" fmla="*/ 4396 w 10000"/>
                <a:gd name="connsiteY6" fmla="*/ 7281 h 10000"/>
                <a:gd name="connsiteX7" fmla="*/ 3972 w 10000"/>
                <a:gd name="connsiteY7" fmla="*/ 7279 h 10000"/>
                <a:gd name="connsiteX8" fmla="*/ 3044 w 10000"/>
                <a:gd name="connsiteY8" fmla="*/ 7095 h 10000"/>
                <a:gd name="connsiteX9" fmla="*/ 2796 w 10000"/>
                <a:gd name="connsiteY9" fmla="*/ 7195 h 10000"/>
                <a:gd name="connsiteX10" fmla="*/ 2177 w 10000"/>
                <a:gd name="connsiteY10" fmla="*/ 6973 h 10000"/>
                <a:gd name="connsiteX11" fmla="*/ 1903 w 10000"/>
                <a:gd name="connsiteY11" fmla="*/ 6638 h 10000"/>
                <a:gd name="connsiteX12" fmla="*/ 1449 w 10000"/>
                <a:gd name="connsiteY12" fmla="*/ 6729 h 10000"/>
                <a:gd name="connsiteX13" fmla="*/ 1324 w 10000"/>
                <a:gd name="connsiteY13" fmla="*/ 6927 h 10000"/>
                <a:gd name="connsiteX14" fmla="*/ 845 w 10000"/>
                <a:gd name="connsiteY14" fmla="*/ 7011 h 10000"/>
                <a:gd name="connsiteX15" fmla="*/ 526 w 10000"/>
                <a:gd name="connsiteY15" fmla="*/ 7004 h 10000"/>
                <a:gd name="connsiteX16" fmla="*/ 354 w 10000"/>
                <a:gd name="connsiteY16" fmla="*/ 7161 h 10000"/>
                <a:gd name="connsiteX17" fmla="*/ 56 w 10000"/>
                <a:gd name="connsiteY17" fmla="*/ 6913 h 10000"/>
                <a:gd name="connsiteX18" fmla="*/ 0 w 10000"/>
                <a:gd name="connsiteY18" fmla="*/ 7363 h 10000"/>
                <a:gd name="connsiteX19" fmla="*/ 106 w 10000"/>
                <a:gd name="connsiteY19" fmla="*/ 7428 h 10000"/>
                <a:gd name="connsiteX20" fmla="*/ 538 w 10000"/>
                <a:gd name="connsiteY20" fmla="*/ 7460 h 10000"/>
                <a:gd name="connsiteX21" fmla="*/ 596 w 10000"/>
                <a:gd name="connsiteY21" fmla="*/ 7588 h 10000"/>
                <a:gd name="connsiteX22" fmla="*/ 1075 w 10000"/>
                <a:gd name="connsiteY22" fmla="*/ 7621 h 10000"/>
                <a:gd name="connsiteX23" fmla="*/ 1346 w 10000"/>
                <a:gd name="connsiteY23" fmla="*/ 7749 h 10000"/>
                <a:gd name="connsiteX24" fmla="*/ 1397 w 10000"/>
                <a:gd name="connsiteY24" fmla="*/ 7974 h 10000"/>
                <a:gd name="connsiteX25" fmla="*/ 2260 w 10000"/>
                <a:gd name="connsiteY25" fmla="*/ 8360 h 10000"/>
                <a:gd name="connsiteX26" fmla="*/ 2475 w 10000"/>
                <a:gd name="connsiteY26" fmla="*/ 8746 h 10000"/>
                <a:gd name="connsiteX27" fmla="*/ 3064 w 10000"/>
                <a:gd name="connsiteY27" fmla="*/ 8939 h 10000"/>
                <a:gd name="connsiteX28" fmla="*/ 3280 w 10000"/>
                <a:gd name="connsiteY28" fmla="*/ 9196 h 10000"/>
                <a:gd name="connsiteX29" fmla="*/ 3709 w 10000"/>
                <a:gd name="connsiteY29" fmla="*/ 9518 h 10000"/>
                <a:gd name="connsiteX30" fmla="*/ 4034 w 10000"/>
                <a:gd name="connsiteY30" fmla="*/ 9614 h 10000"/>
                <a:gd name="connsiteX31" fmla="*/ 4248 w 10000"/>
                <a:gd name="connsiteY31" fmla="*/ 9518 h 10000"/>
                <a:gd name="connsiteX32" fmla="*/ 4785 w 10000"/>
                <a:gd name="connsiteY32" fmla="*/ 9550 h 10000"/>
                <a:gd name="connsiteX33" fmla="*/ 5002 w 10000"/>
                <a:gd name="connsiteY33" fmla="*/ 9486 h 10000"/>
                <a:gd name="connsiteX34" fmla="*/ 5967 w 10000"/>
                <a:gd name="connsiteY34" fmla="*/ 9968 h 10000"/>
                <a:gd name="connsiteX35" fmla="*/ 6021 w 10000"/>
                <a:gd name="connsiteY35" fmla="*/ 9968 h 10000"/>
                <a:gd name="connsiteX36" fmla="*/ 6130 w 10000"/>
                <a:gd name="connsiteY36" fmla="*/ 9904 h 10000"/>
                <a:gd name="connsiteX37" fmla="*/ 6823 w 10000"/>
                <a:gd name="connsiteY37" fmla="*/ 9904 h 10000"/>
                <a:gd name="connsiteX38" fmla="*/ 6936 w 10000"/>
                <a:gd name="connsiteY38" fmla="*/ 10000 h 10000"/>
                <a:gd name="connsiteX39" fmla="*/ 7526 w 10000"/>
                <a:gd name="connsiteY39" fmla="*/ 9871 h 10000"/>
                <a:gd name="connsiteX40" fmla="*/ 8062 w 10000"/>
                <a:gd name="connsiteY40" fmla="*/ 9871 h 10000"/>
                <a:gd name="connsiteX41" fmla="*/ 8438 w 10000"/>
                <a:gd name="connsiteY41" fmla="*/ 9743 h 10000"/>
                <a:gd name="connsiteX42" fmla="*/ 8871 w 10000"/>
                <a:gd name="connsiteY42" fmla="*/ 9486 h 10000"/>
                <a:gd name="connsiteX43" fmla="*/ 10000 w 10000"/>
                <a:gd name="connsiteY43" fmla="*/ 9486 h 10000"/>
                <a:gd name="connsiteX44" fmla="*/ 10000 w 10000"/>
                <a:gd name="connsiteY44" fmla="*/ 9132 h 10000"/>
                <a:gd name="connsiteX45" fmla="*/ 9409 w 10000"/>
                <a:gd name="connsiteY45" fmla="*/ 8971 h 10000"/>
                <a:gd name="connsiteX46" fmla="*/ 9083 w 10000"/>
                <a:gd name="connsiteY46" fmla="*/ 8457 h 10000"/>
                <a:gd name="connsiteX47" fmla="*/ 8655 w 10000"/>
                <a:gd name="connsiteY47" fmla="*/ 8264 h 10000"/>
                <a:gd name="connsiteX48" fmla="*/ 8385 w 10000"/>
                <a:gd name="connsiteY48" fmla="*/ 8006 h 10000"/>
                <a:gd name="connsiteX49" fmla="*/ 7687 w 10000"/>
                <a:gd name="connsiteY49" fmla="*/ 7814 h 10000"/>
                <a:gd name="connsiteX50" fmla="*/ 7848 w 10000"/>
                <a:gd name="connsiteY50" fmla="*/ 7749 h 10000"/>
                <a:gd name="connsiteX51" fmla="*/ 7848 w 10000"/>
                <a:gd name="connsiteY51" fmla="*/ 7588 h 10000"/>
                <a:gd name="connsiteX52" fmla="*/ 8334 w 10000"/>
                <a:gd name="connsiteY52" fmla="*/ 7588 h 10000"/>
                <a:gd name="connsiteX53" fmla="*/ 8599 w 10000"/>
                <a:gd name="connsiteY53" fmla="*/ 7460 h 10000"/>
                <a:gd name="connsiteX54" fmla="*/ 8655 w 10000"/>
                <a:gd name="connsiteY54" fmla="*/ 6527 h 10000"/>
                <a:gd name="connsiteX55" fmla="*/ 8707 w 10000"/>
                <a:gd name="connsiteY55" fmla="*/ 6559 h 10000"/>
                <a:gd name="connsiteX56" fmla="*/ 8517 w 10000"/>
                <a:gd name="connsiteY56" fmla="*/ 6618 h 10000"/>
                <a:gd name="connsiteX57" fmla="*/ 8440 w 10000"/>
                <a:gd name="connsiteY57" fmla="*/ 6745 h 10000"/>
                <a:gd name="connsiteX58" fmla="*/ 7961 w 10000"/>
                <a:gd name="connsiteY58" fmla="*/ 6497 h 10000"/>
                <a:gd name="connsiteX59" fmla="*/ 7874 w 10000"/>
                <a:gd name="connsiteY59" fmla="*/ 5828 h 10000"/>
                <a:gd name="connsiteX60" fmla="*/ 7361 w 10000"/>
                <a:gd name="connsiteY60" fmla="*/ 6118 h 10000"/>
                <a:gd name="connsiteX61" fmla="*/ 7369 w 10000"/>
                <a:gd name="connsiteY61" fmla="*/ 6462 h 10000"/>
                <a:gd name="connsiteX62" fmla="*/ 6955 w 10000"/>
                <a:gd name="connsiteY62" fmla="*/ 6670 h 10000"/>
                <a:gd name="connsiteX63" fmla="*/ 9731 w 10000"/>
                <a:gd name="connsiteY63" fmla="*/ 0 h 10000"/>
                <a:gd name="connsiteX64" fmla="*/ 9409 w 10000"/>
                <a:gd name="connsiteY64" fmla="*/ 161 h 10000"/>
                <a:gd name="connsiteX65" fmla="*/ 9191 w 10000"/>
                <a:gd name="connsiteY65" fmla="*/ 129 h 10000"/>
                <a:gd name="connsiteX66" fmla="*/ 9029 w 10000"/>
                <a:gd name="connsiteY66" fmla="*/ 418 h 10000"/>
                <a:gd name="connsiteX67" fmla="*/ 8599 w 10000"/>
                <a:gd name="connsiteY67" fmla="*/ 482 h 10000"/>
                <a:gd name="connsiteX68" fmla="*/ 8493 w 10000"/>
                <a:gd name="connsiteY68" fmla="*/ 707 h 10000"/>
                <a:gd name="connsiteX69" fmla="*/ 8116 w 10000"/>
                <a:gd name="connsiteY69" fmla="*/ 707 h 10000"/>
                <a:gd name="connsiteX70" fmla="*/ 7794 w 10000"/>
                <a:gd name="connsiteY70" fmla="*/ 611 h 10000"/>
                <a:gd name="connsiteX71" fmla="*/ 7096 w 10000"/>
                <a:gd name="connsiteY71" fmla="*/ 611 h 10000"/>
                <a:gd name="connsiteX72" fmla="*/ 6397 w 10000"/>
                <a:gd name="connsiteY72" fmla="*/ 611 h 10000"/>
                <a:gd name="connsiteX73" fmla="*/ 6452 w 10000"/>
                <a:gd name="connsiteY73" fmla="*/ 482 h 10000"/>
                <a:gd name="connsiteX74" fmla="*/ 6343 w 10000"/>
                <a:gd name="connsiteY74" fmla="*/ 482 h 10000"/>
                <a:gd name="connsiteX75" fmla="*/ 6290 w 10000"/>
                <a:gd name="connsiteY75" fmla="*/ 611 h 10000"/>
                <a:gd name="connsiteX76" fmla="*/ 5644 w 10000"/>
                <a:gd name="connsiteY76" fmla="*/ 611 h 10000"/>
                <a:gd name="connsiteX77" fmla="*/ 5002 w 10000"/>
                <a:gd name="connsiteY77" fmla="*/ 611 h 10000"/>
                <a:gd name="connsiteX78" fmla="*/ 4356 w 10000"/>
                <a:gd name="connsiteY78" fmla="*/ 611 h 10000"/>
                <a:gd name="connsiteX79" fmla="*/ 3709 w 10000"/>
                <a:gd name="connsiteY79" fmla="*/ 611 h 10000"/>
                <a:gd name="connsiteX80" fmla="*/ 3120 w 10000"/>
                <a:gd name="connsiteY80" fmla="*/ 611 h 10000"/>
                <a:gd name="connsiteX81" fmla="*/ 2475 w 10000"/>
                <a:gd name="connsiteY81" fmla="*/ 611 h 10000"/>
                <a:gd name="connsiteX82" fmla="*/ 1884 w 10000"/>
                <a:gd name="connsiteY82" fmla="*/ 611 h 10000"/>
                <a:gd name="connsiteX83" fmla="*/ 1237 w 10000"/>
                <a:gd name="connsiteY83" fmla="*/ 611 h 10000"/>
                <a:gd name="connsiteX84" fmla="*/ 1237 w 10000"/>
                <a:gd name="connsiteY84" fmla="*/ 1061 h 10000"/>
                <a:gd name="connsiteX85" fmla="*/ 1237 w 10000"/>
                <a:gd name="connsiteY85" fmla="*/ 1640 h 10000"/>
                <a:gd name="connsiteX86" fmla="*/ 433 w 10000"/>
                <a:gd name="connsiteY86" fmla="*/ 1640 h 10000"/>
                <a:gd name="connsiteX87" fmla="*/ 433 w 10000"/>
                <a:gd name="connsiteY87" fmla="*/ 1897 h 10000"/>
                <a:gd name="connsiteX0" fmla="*/ 433 w 10000"/>
                <a:gd name="connsiteY0" fmla="*/ 1768 h 9871"/>
                <a:gd name="connsiteX1" fmla="*/ 6675 w 10000"/>
                <a:gd name="connsiteY1" fmla="*/ 6786 h 9871"/>
                <a:gd name="connsiteX2" fmla="*/ 6234 w 10000"/>
                <a:gd name="connsiteY2" fmla="*/ 6985 h 9871"/>
                <a:gd name="connsiteX3" fmla="*/ 5864 w 10000"/>
                <a:gd name="connsiteY3" fmla="*/ 6778 h 9871"/>
                <a:gd name="connsiteX4" fmla="*/ 5325 w 10000"/>
                <a:gd name="connsiteY4" fmla="*/ 6652 h 9871"/>
                <a:gd name="connsiteX5" fmla="*/ 5058 w 10000"/>
                <a:gd name="connsiteY5" fmla="*/ 6935 h 9871"/>
                <a:gd name="connsiteX6" fmla="*/ 4396 w 10000"/>
                <a:gd name="connsiteY6" fmla="*/ 7152 h 9871"/>
                <a:gd name="connsiteX7" fmla="*/ 3972 w 10000"/>
                <a:gd name="connsiteY7" fmla="*/ 7150 h 9871"/>
                <a:gd name="connsiteX8" fmla="*/ 3044 w 10000"/>
                <a:gd name="connsiteY8" fmla="*/ 6966 h 9871"/>
                <a:gd name="connsiteX9" fmla="*/ 2796 w 10000"/>
                <a:gd name="connsiteY9" fmla="*/ 7066 h 9871"/>
                <a:gd name="connsiteX10" fmla="*/ 2177 w 10000"/>
                <a:gd name="connsiteY10" fmla="*/ 6844 h 9871"/>
                <a:gd name="connsiteX11" fmla="*/ 1903 w 10000"/>
                <a:gd name="connsiteY11" fmla="*/ 6509 h 9871"/>
                <a:gd name="connsiteX12" fmla="*/ 1449 w 10000"/>
                <a:gd name="connsiteY12" fmla="*/ 6600 h 9871"/>
                <a:gd name="connsiteX13" fmla="*/ 1324 w 10000"/>
                <a:gd name="connsiteY13" fmla="*/ 6798 h 9871"/>
                <a:gd name="connsiteX14" fmla="*/ 845 w 10000"/>
                <a:gd name="connsiteY14" fmla="*/ 6882 h 9871"/>
                <a:gd name="connsiteX15" fmla="*/ 526 w 10000"/>
                <a:gd name="connsiteY15" fmla="*/ 6875 h 9871"/>
                <a:gd name="connsiteX16" fmla="*/ 354 w 10000"/>
                <a:gd name="connsiteY16" fmla="*/ 7032 h 9871"/>
                <a:gd name="connsiteX17" fmla="*/ 56 w 10000"/>
                <a:gd name="connsiteY17" fmla="*/ 6784 h 9871"/>
                <a:gd name="connsiteX18" fmla="*/ 0 w 10000"/>
                <a:gd name="connsiteY18" fmla="*/ 7234 h 9871"/>
                <a:gd name="connsiteX19" fmla="*/ 106 w 10000"/>
                <a:gd name="connsiteY19" fmla="*/ 7299 h 9871"/>
                <a:gd name="connsiteX20" fmla="*/ 538 w 10000"/>
                <a:gd name="connsiteY20" fmla="*/ 7331 h 9871"/>
                <a:gd name="connsiteX21" fmla="*/ 596 w 10000"/>
                <a:gd name="connsiteY21" fmla="*/ 7459 h 9871"/>
                <a:gd name="connsiteX22" fmla="*/ 1075 w 10000"/>
                <a:gd name="connsiteY22" fmla="*/ 7492 h 9871"/>
                <a:gd name="connsiteX23" fmla="*/ 1346 w 10000"/>
                <a:gd name="connsiteY23" fmla="*/ 7620 h 9871"/>
                <a:gd name="connsiteX24" fmla="*/ 1397 w 10000"/>
                <a:gd name="connsiteY24" fmla="*/ 7845 h 9871"/>
                <a:gd name="connsiteX25" fmla="*/ 2260 w 10000"/>
                <a:gd name="connsiteY25" fmla="*/ 8231 h 9871"/>
                <a:gd name="connsiteX26" fmla="*/ 2475 w 10000"/>
                <a:gd name="connsiteY26" fmla="*/ 8617 h 9871"/>
                <a:gd name="connsiteX27" fmla="*/ 3064 w 10000"/>
                <a:gd name="connsiteY27" fmla="*/ 8810 h 9871"/>
                <a:gd name="connsiteX28" fmla="*/ 3280 w 10000"/>
                <a:gd name="connsiteY28" fmla="*/ 9067 h 9871"/>
                <a:gd name="connsiteX29" fmla="*/ 3709 w 10000"/>
                <a:gd name="connsiteY29" fmla="*/ 9389 h 9871"/>
                <a:gd name="connsiteX30" fmla="*/ 4034 w 10000"/>
                <a:gd name="connsiteY30" fmla="*/ 9485 h 9871"/>
                <a:gd name="connsiteX31" fmla="*/ 4248 w 10000"/>
                <a:gd name="connsiteY31" fmla="*/ 9389 h 9871"/>
                <a:gd name="connsiteX32" fmla="*/ 4785 w 10000"/>
                <a:gd name="connsiteY32" fmla="*/ 9421 h 9871"/>
                <a:gd name="connsiteX33" fmla="*/ 5002 w 10000"/>
                <a:gd name="connsiteY33" fmla="*/ 9357 h 9871"/>
                <a:gd name="connsiteX34" fmla="*/ 5967 w 10000"/>
                <a:gd name="connsiteY34" fmla="*/ 9839 h 9871"/>
                <a:gd name="connsiteX35" fmla="*/ 6021 w 10000"/>
                <a:gd name="connsiteY35" fmla="*/ 9839 h 9871"/>
                <a:gd name="connsiteX36" fmla="*/ 6130 w 10000"/>
                <a:gd name="connsiteY36" fmla="*/ 9775 h 9871"/>
                <a:gd name="connsiteX37" fmla="*/ 6823 w 10000"/>
                <a:gd name="connsiteY37" fmla="*/ 9775 h 9871"/>
                <a:gd name="connsiteX38" fmla="*/ 6936 w 10000"/>
                <a:gd name="connsiteY38" fmla="*/ 9871 h 9871"/>
                <a:gd name="connsiteX39" fmla="*/ 7526 w 10000"/>
                <a:gd name="connsiteY39" fmla="*/ 9742 h 9871"/>
                <a:gd name="connsiteX40" fmla="*/ 8062 w 10000"/>
                <a:gd name="connsiteY40" fmla="*/ 9742 h 9871"/>
                <a:gd name="connsiteX41" fmla="*/ 8438 w 10000"/>
                <a:gd name="connsiteY41" fmla="*/ 9614 h 9871"/>
                <a:gd name="connsiteX42" fmla="*/ 8871 w 10000"/>
                <a:gd name="connsiteY42" fmla="*/ 9357 h 9871"/>
                <a:gd name="connsiteX43" fmla="*/ 10000 w 10000"/>
                <a:gd name="connsiteY43" fmla="*/ 9357 h 9871"/>
                <a:gd name="connsiteX44" fmla="*/ 10000 w 10000"/>
                <a:gd name="connsiteY44" fmla="*/ 9003 h 9871"/>
                <a:gd name="connsiteX45" fmla="*/ 9409 w 10000"/>
                <a:gd name="connsiteY45" fmla="*/ 8842 h 9871"/>
                <a:gd name="connsiteX46" fmla="*/ 9083 w 10000"/>
                <a:gd name="connsiteY46" fmla="*/ 8328 h 9871"/>
                <a:gd name="connsiteX47" fmla="*/ 8655 w 10000"/>
                <a:gd name="connsiteY47" fmla="*/ 8135 h 9871"/>
                <a:gd name="connsiteX48" fmla="*/ 8385 w 10000"/>
                <a:gd name="connsiteY48" fmla="*/ 7877 h 9871"/>
                <a:gd name="connsiteX49" fmla="*/ 7687 w 10000"/>
                <a:gd name="connsiteY49" fmla="*/ 7685 h 9871"/>
                <a:gd name="connsiteX50" fmla="*/ 7848 w 10000"/>
                <a:gd name="connsiteY50" fmla="*/ 7620 h 9871"/>
                <a:gd name="connsiteX51" fmla="*/ 7848 w 10000"/>
                <a:gd name="connsiteY51" fmla="*/ 7459 h 9871"/>
                <a:gd name="connsiteX52" fmla="*/ 8334 w 10000"/>
                <a:gd name="connsiteY52" fmla="*/ 7459 h 9871"/>
                <a:gd name="connsiteX53" fmla="*/ 8599 w 10000"/>
                <a:gd name="connsiteY53" fmla="*/ 7331 h 9871"/>
                <a:gd name="connsiteX54" fmla="*/ 8655 w 10000"/>
                <a:gd name="connsiteY54" fmla="*/ 6398 h 9871"/>
                <a:gd name="connsiteX55" fmla="*/ 8707 w 10000"/>
                <a:gd name="connsiteY55" fmla="*/ 6430 h 9871"/>
                <a:gd name="connsiteX56" fmla="*/ 8517 w 10000"/>
                <a:gd name="connsiteY56" fmla="*/ 6489 h 9871"/>
                <a:gd name="connsiteX57" fmla="*/ 8440 w 10000"/>
                <a:gd name="connsiteY57" fmla="*/ 6616 h 9871"/>
                <a:gd name="connsiteX58" fmla="*/ 7961 w 10000"/>
                <a:gd name="connsiteY58" fmla="*/ 6368 h 9871"/>
                <a:gd name="connsiteX59" fmla="*/ 7874 w 10000"/>
                <a:gd name="connsiteY59" fmla="*/ 5699 h 9871"/>
                <a:gd name="connsiteX60" fmla="*/ 7361 w 10000"/>
                <a:gd name="connsiteY60" fmla="*/ 5989 h 9871"/>
                <a:gd name="connsiteX61" fmla="*/ 7369 w 10000"/>
                <a:gd name="connsiteY61" fmla="*/ 6333 h 9871"/>
                <a:gd name="connsiteX62" fmla="*/ 6955 w 10000"/>
                <a:gd name="connsiteY62" fmla="*/ 6541 h 9871"/>
                <a:gd name="connsiteX63" fmla="*/ 9409 w 10000"/>
                <a:gd name="connsiteY63" fmla="*/ 32 h 9871"/>
                <a:gd name="connsiteX64" fmla="*/ 9191 w 10000"/>
                <a:gd name="connsiteY64" fmla="*/ 0 h 9871"/>
                <a:gd name="connsiteX65" fmla="*/ 9029 w 10000"/>
                <a:gd name="connsiteY65" fmla="*/ 289 h 9871"/>
                <a:gd name="connsiteX66" fmla="*/ 8599 w 10000"/>
                <a:gd name="connsiteY66" fmla="*/ 353 h 9871"/>
                <a:gd name="connsiteX67" fmla="*/ 8493 w 10000"/>
                <a:gd name="connsiteY67" fmla="*/ 578 h 9871"/>
                <a:gd name="connsiteX68" fmla="*/ 8116 w 10000"/>
                <a:gd name="connsiteY68" fmla="*/ 578 h 9871"/>
                <a:gd name="connsiteX69" fmla="*/ 7794 w 10000"/>
                <a:gd name="connsiteY69" fmla="*/ 482 h 9871"/>
                <a:gd name="connsiteX70" fmla="*/ 7096 w 10000"/>
                <a:gd name="connsiteY70" fmla="*/ 482 h 9871"/>
                <a:gd name="connsiteX71" fmla="*/ 6397 w 10000"/>
                <a:gd name="connsiteY71" fmla="*/ 482 h 9871"/>
                <a:gd name="connsiteX72" fmla="*/ 6452 w 10000"/>
                <a:gd name="connsiteY72" fmla="*/ 353 h 9871"/>
                <a:gd name="connsiteX73" fmla="*/ 6343 w 10000"/>
                <a:gd name="connsiteY73" fmla="*/ 353 h 9871"/>
                <a:gd name="connsiteX74" fmla="*/ 6290 w 10000"/>
                <a:gd name="connsiteY74" fmla="*/ 482 h 9871"/>
                <a:gd name="connsiteX75" fmla="*/ 5644 w 10000"/>
                <a:gd name="connsiteY75" fmla="*/ 482 h 9871"/>
                <a:gd name="connsiteX76" fmla="*/ 5002 w 10000"/>
                <a:gd name="connsiteY76" fmla="*/ 482 h 9871"/>
                <a:gd name="connsiteX77" fmla="*/ 4356 w 10000"/>
                <a:gd name="connsiteY77" fmla="*/ 482 h 9871"/>
                <a:gd name="connsiteX78" fmla="*/ 3709 w 10000"/>
                <a:gd name="connsiteY78" fmla="*/ 482 h 9871"/>
                <a:gd name="connsiteX79" fmla="*/ 3120 w 10000"/>
                <a:gd name="connsiteY79" fmla="*/ 482 h 9871"/>
                <a:gd name="connsiteX80" fmla="*/ 2475 w 10000"/>
                <a:gd name="connsiteY80" fmla="*/ 482 h 9871"/>
                <a:gd name="connsiteX81" fmla="*/ 1884 w 10000"/>
                <a:gd name="connsiteY81" fmla="*/ 482 h 9871"/>
                <a:gd name="connsiteX82" fmla="*/ 1237 w 10000"/>
                <a:gd name="connsiteY82" fmla="*/ 482 h 9871"/>
                <a:gd name="connsiteX83" fmla="*/ 1237 w 10000"/>
                <a:gd name="connsiteY83" fmla="*/ 932 h 9871"/>
                <a:gd name="connsiteX84" fmla="*/ 1237 w 10000"/>
                <a:gd name="connsiteY84" fmla="*/ 1511 h 9871"/>
                <a:gd name="connsiteX85" fmla="*/ 433 w 10000"/>
                <a:gd name="connsiteY85" fmla="*/ 1511 h 9871"/>
                <a:gd name="connsiteX86" fmla="*/ 433 w 10000"/>
                <a:gd name="connsiteY86" fmla="*/ 1768 h 9871"/>
                <a:gd name="connsiteX0" fmla="*/ 433 w 10000"/>
                <a:gd name="connsiteY0" fmla="*/ 1791 h 10000"/>
                <a:gd name="connsiteX1" fmla="*/ 6675 w 10000"/>
                <a:gd name="connsiteY1" fmla="*/ 6875 h 10000"/>
                <a:gd name="connsiteX2" fmla="*/ 6234 w 10000"/>
                <a:gd name="connsiteY2" fmla="*/ 7076 h 10000"/>
                <a:gd name="connsiteX3" fmla="*/ 5864 w 10000"/>
                <a:gd name="connsiteY3" fmla="*/ 6867 h 10000"/>
                <a:gd name="connsiteX4" fmla="*/ 5325 w 10000"/>
                <a:gd name="connsiteY4" fmla="*/ 6739 h 10000"/>
                <a:gd name="connsiteX5" fmla="*/ 5058 w 10000"/>
                <a:gd name="connsiteY5" fmla="*/ 7026 h 10000"/>
                <a:gd name="connsiteX6" fmla="*/ 4396 w 10000"/>
                <a:gd name="connsiteY6" fmla="*/ 7245 h 10000"/>
                <a:gd name="connsiteX7" fmla="*/ 3972 w 10000"/>
                <a:gd name="connsiteY7" fmla="*/ 7243 h 10000"/>
                <a:gd name="connsiteX8" fmla="*/ 3044 w 10000"/>
                <a:gd name="connsiteY8" fmla="*/ 7057 h 10000"/>
                <a:gd name="connsiteX9" fmla="*/ 2796 w 10000"/>
                <a:gd name="connsiteY9" fmla="*/ 7158 h 10000"/>
                <a:gd name="connsiteX10" fmla="*/ 2177 w 10000"/>
                <a:gd name="connsiteY10" fmla="*/ 6933 h 10000"/>
                <a:gd name="connsiteX11" fmla="*/ 1903 w 10000"/>
                <a:gd name="connsiteY11" fmla="*/ 6594 h 10000"/>
                <a:gd name="connsiteX12" fmla="*/ 1449 w 10000"/>
                <a:gd name="connsiteY12" fmla="*/ 6686 h 10000"/>
                <a:gd name="connsiteX13" fmla="*/ 1324 w 10000"/>
                <a:gd name="connsiteY13" fmla="*/ 6887 h 10000"/>
                <a:gd name="connsiteX14" fmla="*/ 845 w 10000"/>
                <a:gd name="connsiteY14" fmla="*/ 6972 h 10000"/>
                <a:gd name="connsiteX15" fmla="*/ 526 w 10000"/>
                <a:gd name="connsiteY15" fmla="*/ 6965 h 10000"/>
                <a:gd name="connsiteX16" fmla="*/ 354 w 10000"/>
                <a:gd name="connsiteY16" fmla="*/ 7124 h 10000"/>
                <a:gd name="connsiteX17" fmla="*/ 56 w 10000"/>
                <a:gd name="connsiteY17" fmla="*/ 6873 h 10000"/>
                <a:gd name="connsiteX18" fmla="*/ 0 w 10000"/>
                <a:gd name="connsiteY18" fmla="*/ 7329 h 10000"/>
                <a:gd name="connsiteX19" fmla="*/ 106 w 10000"/>
                <a:gd name="connsiteY19" fmla="*/ 7394 h 10000"/>
                <a:gd name="connsiteX20" fmla="*/ 538 w 10000"/>
                <a:gd name="connsiteY20" fmla="*/ 7427 h 10000"/>
                <a:gd name="connsiteX21" fmla="*/ 596 w 10000"/>
                <a:gd name="connsiteY21" fmla="*/ 7556 h 10000"/>
                <a:gd name="connsiteX22" fmla="*/ 1075 w 10000"/>
                <a:gd name="connsiteY22" fmla="*/ 7590 h 10000"/>
                <a:gd name="connsiteX23" fmla="*/ 1346 w 10000"/>
                <a:gd name="connsiteY23" fmla="*/ 7720 h 10000"/>
                <a:gd name="connsiteX24" fmla="*/ 1397 w 10000"/>
                <a:gd name="connsiteY24" fmla="*/ 7948 h 10000"/>
                <a:gd name="connsiteX25" fmla="*/ 2260 w 10000"/>
                <a:gd name="connsiteY25" fmla="*/ 8339 h 10000"/>
                <a:gd name="connsiteX26" fmla="*/ 2475 w 10000"/>
                <a:gd name="connsiteY26" fmla="*/ 8730 h 10000"/>
                <a:gd name="connsiteX27" fmla="*/ 3064 w 10000"/>
                <a:gd name="connsiteY27" fmla="*/ 8925 h 10000"/>
                <a:gd name="connsiteX28" fmla="*/ 3280 w 10000"/>
                <a:gd name="connsiteY28" fmla="*/ 9185 h 10000"/>
                <a:gd name="connsiteX29" fmla="*/ 3709 w 10000"/>
                <a:gd name="connsiteY29" fmla="*/ 9512 h 10000"/>
                <a:gd name="connsiteX30" fmla="*/ 4034 w 10000"/>
                <a:gd name="connsiteY30" fmla="*/ 9609 h 10000"/>
                <a:gd name="connsiteX31" fmla="*/ 4248 w 10000"/>
                <a:gd name="connsiteY31" fmla="*/ 9512 h 10000"/>
                <a:gd name="connsiteX32" fmla="*/ 4785 w 10000"/>
                <a:gd name="connsiteY32" fmla="*/ 9544 h 10000"/>
                <a:gd name="connsiteX33" fmla="*/ 5002 w 10000"/>
                <a:gd name="connsiteY33" fmla="*/ 9479 h 10000"/>
                <a:gd name="connsiteX34" fmla="*/ 5967 w 10000"/>
                <a:gd name="connsiteY34" fmla="*/ 9968 h 10000"/>
                <a:gd name="connsiteX35" fmla="*/ 6021 w 10000"/>
                <a:gd name="connsiteY35" fmla="*/ 9968 h 10000"/>
                <a:gd name="connsiteX36" fmla="*/ 6130 w 10000"/>
                <a:gd name="connsiteY36" fmla="*/ 9903 h 10000"/>
                <a:gd name="connsiteX37" fmla="*/ 6823 w 10000"/>
                <a:gd name="connsiteY37" fmla="*/ 9903 h 10000"/>
                <a:gd name="connsiteX38" fmla="*/ 6936 w 10000"/>
                <a:gd name="connsiteY38" fmla="*/ 10000 h 10000"/>
                <a:gd name="connsiteX39" fmla="*/ 7526 w 10000"/>
                <a:gd name="connsiteY39" fmla="*/ 9869 h 10000"/>
                <a:gd name="connsiteX40" fmla="*/ 8062 w 10000"/>
                <a:gd name="connsiteY40" fmla="*/ 9869 h 10000"/>
                <a:gd name="connsiteX41" fmla="*/ 8438 w 10000"/>
                <a:gd name="connsiteY41" fmla="*/ 9740 h 10000"/>
                <a:gd name="connsiteX42" fmla="*/ 8871 w 10000"/>
                <a:gd name="connsiteY42" fmla="*/ 9479 h 10000"/>
                <a:gd name="connsiteX43" fmla="*/ 10000 w 10000"/>
                <a:gd name="connsiteY43" fmla="*/ 9479 h 10000"/>
                <a:gd name="connsiteX44" fmla="*/ 10000 w 10000"/>
                <a:gd name="connsiteY44" fmla="*/ 9121 h 10000"/>
                <a:gd name="connsiteX45" fmla="*/ 9409 w 10000"/>
                <a:gd name="connsiteY45" fmla="*/ 8958 h 10000"/>
                <a:gd name="connsiteX46" fmla="*/ 9083 w 10000"/>
                <a:gd name="connsiteY46" fmla="*/ 8437 h 10000"/>
                <a:gd name="connsiteX47" fmla="*/ 8655 w 10000"/>
                <a:gd name="connsiteY47" fmla="*/ 8241 h 10000"/>
                <a:gd name="connsiteX48" fmla="*/ 8385 w 10000"/>
                <a:gd name="connsiteY48" fmla="*/ 7980 h 10000"/>
                <a:gd name="connsiteX49" fmla="*/ 7687 w 10000"/>
                <a:gd name="connsiteY49" fmla="*/ 7785 h 10000"/>
                <a:gd name="connsiteX50" fmla="*/ 7848 w 10000"/>
                <a:gd name="connsiteY50" fmla="*/ 7720 h 10000"/>
                <a:gd name="connsiteX51" fmla="*/ 7848 w 10000"/>
                <a:gd name="connsiteY51" fmla="*/ 7556 h 10000"/>
                <a:gd name="connsiteX52" fmla="*/ 8334 w 10000"/>
                <a:gd name="connsiteY52" fmla="*/ 7556 h 10000"/>
                <a:gd name="connsiteX53" fmla="*/ 8599 w 10000"/>
                <a:gd name="connsiteY53" fmla="*/ 7427 h 10000"/>
                <a:gd name="connsiteX54" fmla="*/ 8655 w 10000"/>
                <a:gd name="connsiteY54" fmla="*/ 6482 h 10000"/>
                <a:gd name="connsiteX55" fmla="*/ 8707 w 10000"/>
                <a:gd name="connsiteY55" fmla="*/ 6514 h 10000"/>
                <a:gd name="connsiteX56" fmla="*/ 8517 w 10000"/>
                <a:gd name="connsiteY56" fmla="*/ 6574 h 10000"/>
                <a:gd name="connsiteX57" fmla="*/ 8440 w 10000"/>
                <a:gd name="connsiteY57" fmla="*/ 6702 h 10000"/>
                <a:gd name="connsiteX58" fmla="*/ 7961 w 10000"/>
                <a:gd name="connsiteY58" fmla="*/ 6451 h 10000"/>
                <a:gd name="connsiteX59" fmla="*/ 7874 w 10000"/>
                <a:gd name="connsiteY59" fmla="*/ 5773 h 10000"/>
                <a:gd name="connsiteX60" fmla="*/ 7361 w 10000"/>
                <a:gd name="connsiteY60" fmla="*/ 6067 h 10000"/>
                <a:gd name="connsiteX61" fmla="*/ 7369 w 10000"/>
                <a:gd name="connsiteY61" fmla="*/ 6416 h 10000"/>
                <a:gd name="connsiteX62" fmla="*/ 6955 w 10000"/>
                <a:gd name="connsiteY62" fmla="*/ 6626 h 10000"/>
                <a:gd name="connsiteX63" fmla="*/ 9191 w 10000"/>
                <a:gd name="connsiteY63" fmla="*/ 0 h 10000"/>
                <a:gd name="connsiteX64" fmla="*/ 9029 w 10000"/>
                <a:gd name="connsiteY64" fmla="*/ 293 h 10000"/>
                <a:gd name="connsiteX65" fmla="*/ 8599 w 10000"/>
                <a:gd name="connsiteY65" fmla="*/ 358 h 10000"/>
                <a:gd name="connsiteX66" fmla="*/ 8493 w 10000"/>
                <a:gd name="connsiteY66" fmla="*/ 586 h 10000"/>
                <a:gd name="connsiteX67" fmla="*/ 8116 w 10000"/>
                <a:gd name="connsiteY67" fmla="*/ 586 h 10000"/>
                <a:gd name="connsiteX68" fmla="*/ 7794 w 10000"/>
                <a:gd name="connsiteY68" fmla="*/ 488 h 10000"/>
                <a:gd name="connsiteX69" fmla="*/ 7096 w 10000"/>
                <a:gd name="connsiteY69" fmla="*/ 488 h 10000"/>
                <a:gd name="connsiteX70" fmla="*/ 6397 w 10000"/>
                <a:gd name="connsiteY70" fmla="*/ 488 h 10000"/>
                <a:gd name="connsiteX71" fmla="*/ 6452 w 10000"/>
                <a:gd name="connsiteY71" fmla="*/ 358 h 10000"/>
                <a:gd name="connsiteX72" fmla="*/ 6343 w 10000"/>
                <a:gd name="connsiteY72" fmla="*/ 358 h 10000"/>
                <a:gd name="connsiteX73" fmla="*/ 6290 w 10000"/>
                <a:gd name="connsiteY73" fmla="*/ 488 h 10000"/>
                <a:gd name="connsiteX74" fmla="*/ 5644 w 10000"/>
                <a:gd name="connsiteY74" fmla="*/ 488 h 10000"/>
                <a:gd name="connsiteX75" fmla="*/ 5002 w 10000"/>
                <a:gd name="connsiteY75" fmla="*/ 488 h 10000"/>
                <a:gd name="connsiteX76" fmla="*/ 4356 w 10000"/>
                <a:gd name="connsiteY76" fmla="*/ 488 h 10000"/>
                <a:gd name="connsiteX77" fmla="*/ 3709 w 10000"/>
                <a:gd name="connsiteY77" fmla="*/ 488 h 10000"/>
                <a:gd name="connsiteX78" fmla="*/ 3120 w 10000"/>
                <a:gd name="connsiteY78" fmla="*/ 488 h 10000"/>
                <a:gd name="connsiteX79" fmla="*/ 2475 w 10000"/>
                <a:gd name="connsiteY79" fmla="*/ 488 h 10000"/>
                <a:gd name="connsiteX80" fmla="*/ 1884 w 10000"/>
                <a:gd name="connsiteY80" fmla="*/ 488 h 10000"/>
                <a:gd name="connsiteX81" fmla="*/ 1237 w 10000"/>
                <a:gd name="connsiteY81" fmla="*/ 488 h 10000"/>
                <a:gd name="connsiteX82" fmla="*/ 1237 w 10000"/>
                <a:gd name="connsiteY82" fmla="*/ 944 h 10000"/>
                <a:gd name="connsiteX83" fmla="*/ 1237 w 10000"/>
                <a:gd name="connsiteY83" fmla="*/ 1531 h 10000"/>
                <a:gd name="connsiteX84" fmla="*/ 433 w 10000"/>
                <a:gd name="connsiteY84" fmla="*/ 1531 h 10000"/>
                <a:gd name="connsiteX85" fmla="*/ 433 w 10000"/>
                <a:gd name="connsiteY85" fmla="*/ 1791 h 10000"/>
                <a:gd name="connsiteX0" fmla="*/ 433 w 10000"/>
                <a:gd name="connsiteY0" fmla="*/ 1498 h 9707"/>
                <a:gd name="connsiteX1" fmla="*/ 6675 w 10000"/>
                <a:gd name="connsiteY1" fmla="*/ 6582 h 9707"/>
                <a:gd name="connsiteX2" fmla="*/ 6234 w 10000"/>
                <a:gd name="connsiteY2" fmla="*/ 6783 h 9707"/>
                <a:gd name="connsiteX3" fmla="*/ 5864 w 10000"/>
                <a:gd name="connsiteY3" fmla="*/ 6574 h 9707"/>
                <a:gd name="connsiteX4" fmla="*/ 5325 w 10000"/>
                <a:gd name="connsiteY4" fmla="*/ 6446 h 9707"/>
                <a:gd name="connsiteX5" fmla="*/ 5058 w 10000"/>
                <a:gd name="connsiteY5" fmla="*/ 6733 h 9707"/>
                <a:gd name="connsiteX6" fmla="*/ 4396 w 10000"/>
                <a:gd name="connsiteY6" fmla="*/ 6952 h 9707"/>
                <a:gd name="connsiteX7" fmla="*/ 3972 w 10000"/>
                <a:gd name="connsiteY7" fmla="*/ 6950 h 9707"/>
                <a:gd name="connsiteX8" fmla="*/ 3044 w 10000"/>
                <a:gd name="connsiteY8" fmla="*/ 6764 h 9707"/>
                <a:gd name="connsiteX9" fmla="*/ 2796 w 10000"/>
                <a:gd name="connsiteY9" fmla="*/ 6865 h 9707"/>
                <a:gd name="connsiteX10" fmla="*/ 2177 w 10000"/>
                <a:gd name="connsiteY10" fmla="*/ 6640 h 9707"/>
                <a:gd name="connsiteX11" fmla="*/ 1903 w 10000"/>
                <a:gd name="connsiteY11" fmla="*/ 6301 h 9707"/>
                <a:gd name="connsiteX12" fmla="*/ 1449 w 10000"/>
                <a:gd name="connsiteY12" fmla="*/ 6393 h 9707"/>
                <a:gd name="connsiteX13" fmla="*/ 1324 w 10000"/>
                <a:gd name="connsiteY13" fmla="*/ 6594 h 9707"/>
                <a:gd name="connsiteX14" fmla="*/ 845 w 10000"/>
                <a:gd name="connsiteY14" fmla="*/ 6679 h 9707"/>
                <a:gd name="connsiteX15" fmla="*/ 526 w 10000"/>
                <a:gd name="connsiteY15" fmla="*/ 6672 h 9707"/>
                <a:gd name="connsiteX16" fmla="*/ 354 w 10000"/>
                <a:gd name="connsiteY16" fmla="*/ 6831 h 9707"/>
                <a:gd name="connsiteX17" fmla="*/ 56 w 10000"/>
                <a:gd name="connsiteY17" fmla="*/ 6580 h 9707"/>
                <a:gd name="connsiteX18" fmla="*/ 0 w 10000"/>
                <a:gd name="connsiteY18" fmla="*/ 7036 h 9707"/>
                <a:gd name="connsiteX19" fmla="*/ 106 w 10000"/>
                <a:gd name="connsiteY19" fmla="*/ 7101 h 9707"/>
                <a:gd name="connsiteX20" fmla="*/ 538 w 10000"/>
                <a:gd name="connsiteY20" fmla="*/ 7134 h 9707"/>
                <a:gd name="connsiteX21" fmla="*/ 596 w 10000"/>
                <a:gd name="connsiteY21" fmla="*/ 7263 h 9707"/>
                <a:gd name="connsiteX22" fmla="*/ 1075 w 10000"/>
                <a:gd name="connsiteY22" fmla="*/ 7297 h 9707"/>
                <a:gd name="connsiteX23" fmla="*/ 1346 w 10000"/>
                <a:gd name="connsiteY23" fmla="*/ 7427 h 9707"/>
                <a:gd name="connsiteX24" fmla="*/ 1397 w 10000"/>
                <a:gd name="connsiteY24" fmla="*/ 7655 h 9707"/>
                <a:gd name="connsiteX25" fmla="*/ 2260 w 10000"/>
                <a:gd name="connsiteY25" fmla="*/ 8046 h 9707"/>
                <a:gd name="connsiteX26" fmla="*/ 2475 w 10000"/>
                <a:gd name="connsiteY26" fmla="*/ 8437 h 9707"/>
                <a:gd name="connsiteX27" fmla="*/ 3064 w 10000"/>
                <a:gd name="connsiteY27" fmla="*/ 8632 h 9707"/>
                <a:gd name="connsiteX28" fmla="*/ 3280 w 10000"/>
                <a:gd name="connsiteY28" fmla="*/ 8892 h 9707"/>
                <a:gd name="connsiteX29" fmla="*/ 3709 w 10000"/>
                <a:gd name="connsiteY29" fmla="*/ 9219 h 9707"/>
                <a:gd name="connsiteX30" fmla="*/ 4034 w 10000"/>
                <a:gd name="connsiteY30" fmla="*/ 9316 h 9707"/>
                <a:gd name="connsiteX31" fmla="*/ 4248 w 10000"/>
                <a:gd name="connsiteY31" fmla="*/ 9219 h 9707"/>
                <a:gd name="connsiteX32" fmla="*/ 4785 w 10000"/>
                <a:gd name="connsiteY32" fmla="*/ 9251 h 9707"/>
                <a:gd name="connsiteX33" fmla="*/ 5002 w 10000"/>
                <a:gd name="connsiteY33" fmla="*/ 9186 h 9707"/>
                <a:gd name="connsiteX34" fmla="*/ 5967 w 10000"/>
                <a:gd name="connsiteY34" fmla="*/ 9675 h 9707"/>
                <a:gd name="connsiteX35" fmla="*/ 6021 w 10000"/>
                <a:gd name="connsiteY35" fmla="*/ 9675 h 9707"/>
                <a:gd name="connsiteX36" fmla="*/ 6130 w 10000"/>
                <a:gd name="connsiteY36" fmla="*/ 9610 h 9707"/>
                <a:gd name="connsiteX37" fmla="*/ 6823 w 10000"/>
                <a:gd name="connsiteY37" fmla="*/ 9610 h 9707"/>
                <a:gd name="connsiteX38" fmla="*/ 6936 w 10000"/>
                <a:gd name="connsiteY38" fmla="*/ 9707 h 9707"/>
                <a:gd name="connsiteX39" fmla="*/ 7526 w 10000"/>
                <a:gd name="connsiteY39" fmla="*/ 9576 h 9707"/>
                <a:gd name="connsiteX40" fmla="*/ 8062 w 10000"/>
                <a:gd name="connsiteY40" fmla="*/ 9576 h 9707"/>
                <a:gd name="connsiteX41" fmla="*/ 8438 w 10000"/>
                <a:gd name="connsiteY41" fmla="*/ 9447 h 9707"/>
                <a:gd name="connsiteX42" fmla="*/ 8871 w 10000"/>
                <a:gd name="connsiteY42" fmla="*/ 9186 h 9707"/>
                <a:gd name="connsiteX43" fmla="*/ 10000 w 10000"/>
                <a:gd name="connsiteY43" fmla="*/ 9186 h 9707"/>
                <a:gd name="connsiteX44" fmla="*/ 10000 w 10000"/>
                <a:gd name="connsiteY44" fmla="*/ 8828 h 9707"/>
                <a:gd name="connsiteX45" fmla="*/ 9409 w 10000"/>
                <a:gd name="connsiteY45" fmla="*/ 8665 h 9707"/>
                <a:gd name="connsiteX46" fmla="*/ 9083 w 10000"/>
                <a:gd name="connsiteY46" fmla="*/ 8144 h 9707"/>
                <a:gd name="connsiteX47" fmla="*/ 8655 w 10000"/>
                <a:gd name="connsiteY47" fmla="*/ 7948 h 9707"/>
                <a:gd name="connsiteX48" fmla="*/ 8385 w 10000"/>
                <a:gd name="connsiteY48" fmla="*/ 7687 h 9707"/>
                <a:gd name="connsiteX49" fmla="*/ 7687 w 10000"/>
                <a:gd name="connsiteY49" fmla="*/ 7492 h 9707"/>
                <a:gd name="connsiteX50" fmla="*/ 7848 w 10000"/>
                <a:gd name="connsiteY50" fmla="*/ 7427 h 9707"/>
                <a:gd name="connsiteX51" fmla="*/ 7848 w 10000"/>
                <a:gd name="connsiteY51" fmla="*/ 7263 h 9707"/>
                <a:gd name="connsiteX52" fmla="*/ 8334 w 10000"/>
                <a:gd name="connsiteY52" fmla="*/ 7263 h 9707"/>
                <a:gd name="connsiteX53" fmla="*/ 8599 w 10000"/>
                <a:gd name="connsiteY53" fmla="*/ 7134 h 9707"/>
                <a:gd name="connsiteX54" fmla="*/ 8655 w 10000"/>
                <a:gd name="connsiteY54" fmla="*/ 6189 h 9707"/>
                <a:gd name="connsiteX55" fmla="*/ 8707 w 10000"/>
                <a:gd name="connsiteY55" fmla="*/ 6221 h 9707"/>
                <a:gd name="connsiteX56" fmla="*/ 8517 w 10000"/>
                <a:gd name="connsiteY56" fmla="*/ 6281 h 9707"/>
                <a:gd name="connsiteX57" fmla="*/ 8440 w 10000"/>
                <a:gd name="connsiteY57" fmla="*/ 6409 h 9707"/>
                <a:gd name="connsiteX58" fmla="*/ 7961 w 10000"/>
                <a:gd name="connsiteY58" fmla="*/ 6158 h 9707"/>
                <a:gd name="connsiteX59" fmla="*/ 7874 w 10000"/>
                <a:gd name="connsiteY59" fmla="*/ 5480 h 9707"/>
                <a:gd name="connsiteX60" fmla="*/ 7361 w 10000"/>
                <a:gd name="connsiteY60" fmla="*/ 5774 h 9707"/>
                <a:gd name="connsiteX61" fmla="*/ 7369 w 10000"/>
                <a:gd name="connsiteY61" fmla="*/ 6123 h 9707"/>
                <a:gd name="connsiteX62" fmla="*/ 6955 w 10000"/>
                <a:gd name="connsiteY62" fmla="*/ 6333 h 9707"/>
                <a:gd name="connsiteX63" fmla="*/ 9029 w 10000"/>
                <a:gd name="connsiteY63" fmla="*/ 0 h 9707"/>
                <a:gd name="connsiteX64" fmla="*/ 8599 w 10000"/>
                <a:gd name="connsiteY64" fmla="*/ 65 h 9707"/>
                <a:gd name="connsiteX65" fmla="*/ 8493 w 10000"/>
                <a:gd name="connsiteY65" fmla="*/ 293 h 9707"/>
                <a:gd name="connsiteX66" fmla="*/ 8116 w 10000"/>
                <a:gd name="connsiteY66" fmla="*/ 293 h 9707"/>
                <a:gd name="connsiteX67" fmla="*/ 7794 w 10000"/>
                <a:gd name="connsiteY67" fmla="*/ 195 h 9707"/>
                <a:gd name="connsiteX68" fmla="*/ 7096 w 10000"/>
                <a:gd name="connsiteY68" fmla="*/ 195 h 9707"/>
                <a:gd name="connsiteX69" fmla="*/ 6397 w 10000"/>
                <a:gd name="connsiteY69" fmla="*/ 195 h 9707"/>
                <a:gd name="connsiteX70" fmla="*/ 6452 w 10000"/>
                <a:gd name="connsiteY70" fmla="*/ 65 h 9707"/>
                <a:gd name="connsiteX71" fmla="*/ 6343 w 10000"/>
                <a:gd name="connsiteY71" fmla="*/ 65 h 9707"/>
                <a:gd name="connsiteX72" fmla="*/ 6290 w 10000"/>
                <a:gd name="connsiteY72" fmla="*/ 195 h 9707"/>
                <a:gd name="connsiteX73" fmla="*/ 5644 w 10000"/>
                <a:gd name="connsiteY73" fmla="*/ 195 h 9707"/>
                <a:gd name="connsiteX74" fmla="*/ 5002 w 10000"/>
                <a:gd name="connsiteY74" fmla="*/ 195 h 9707"/>
                <a:gd name="connsiteX75" fmla="*/ 4356 w 10000"/>
                <a:gd name="connsiteY75" fmla="*/ 195 h 9707"/>
                <a:gd name="connsiteX76" fmla="*/ 3709 w 10000"/>
                <a:gd name="connsiteY76" fmla="*/ 195 h 9707"/>
                <a:gd name="connsiteX77" fmla="*/ 3120 w 10000"/>
                <a:gd name="connsiteY77" fmla="*/ 195 h 9707"/>
                <a:gd name="connsiteX78" fmla="*/ 2475 w 10000"/>
                <a:gd name="connsiteY78" fmla="*/ 195 h 9707"/>
                <a:gd name="connsiteX79" fmla="*/ 1884 w 10000"/>
                <a:gd name="connsiteY79" fmla="*/ 195 h 9707"/>
                <a:gd name="connsiteX80" fmla="*/ 1237 w 10000"/>
                <a:gd name="connsiteY80" fmla="*/ 195 h 9707"/>
                <a:gd name="connsiteX81" fmla="*/ 1237 w 10000"/>
                <a:gd name="connsiteY81" fmla="*/ 651 h 9707"/>
                <a:gd name="connsiteX82" fmla="*/ 1237 w 10000"/>
                <a:gd name="connsiteY82" fmla="*/ 1238 h 9707"/>
                <a:gd name="connsiteX83" fmla="*/ 433 w 10000"/>
                <a:gd name="connsiteY83" fmla="*/ 1238 h 9707"/>
                <a:gd name="connsiteX84" fmla="*/ 433 w 10000"/>
                <a:gd name="connsiteY84" fmla="*/ 1498 h 9707"/>
                <a:gd name="connsiteX0" fmla="*/ 433 w 10000"/>
                <a:gd name="connsiteY0" fmla="*/ 1476 h 9933"/>
                <a:gd name="connsiteX1" fmla="*/ 6675 w 10000"/>
                <a:gd name="connsiteY1" fmla="*/ 6714 h 9933"/>
                <a:gd name="connsiteX2" fmla="*/ 6234 w 10000"/>
                <a:gd name="connsiteY2" fmla="*/ 6921 h 9933"/>
                <a:gd name="connsiteX3" fmla="*/ 5864 w 10000"/>
                <a:gd name="connsiteY3" fmla="*/ 6705 h 9933"/>
                <a:gd name="connsiteX4" fmla="*/ 5325 w 10000"/>
                <a:gd name="connsiteY4" fmla="*/ 6574 h 9933"/>
                <a:gd name="connsiteX5" fmla="*/ 5058 w 10000"/>
                <a:gd name="connsiteY5" fmla="*/ 6869 h 9933"/>
                <a:gd name="connsiteX6" fmla="*/ 4396 w 10000"/>
                <a:gd name="connsiteY6" fmla="*/ 7095 h 9933"/>
                <a:gd name="connsiteX7" fmla="*/ 3972 w 10000"/>
                <a:gd name="connsiteY7" fmla="*/ 7093 h 9933"/>
                <a:gd name="connsiteX8" fmla="*/ 3044 w 10000"/>
                <a:gd name="connsiteY8" fmla="*/ 6901 h 9933"/>
                <a:gd name="connsiteX9" fmla="*/ 2796 w 10000"/>
                <a:gd name="connsiteY9" fmla="*/ 7005 h 9933"/>
                <a:gd name="connsiteX10" fmla="*/ 2177 w 10000"/>
                <a:gd name="connsiteY10" fmla="*/ 6773 h 9933"/>
                <a:gd name="connsiteX11" fmla="*/ 1903 w 10000"/>
                <a:gd name="connsiteY11" fmla="*/ 6424 h 9933"/>
                <a:gd name="connsiteX12" fmla="*/ 1449 w 10000"/>
                <a:gd name="connsiteY12" fmla="*/ 6519 h 9933"/>
                <a:gd name="connsiteX13" fmla="*/ 1324 w 10000"/>
                <a:gd name="connsiteY13" fmla="*/ 6726 h 9933"/>
                <a:gd name="connsiteX14" fmla="*/ 845 w 10000"/>
                <a:gd name="connsiteY14" fmla="*/ 6814 h 9933"/>
                <a:gd name="connsiteX15" fmla="*/ 526 w 10000"/>
                <a:gd name="connsiteY15" fmla="*/ 6806 h 9933"/>
                <a:gd name="connsiteX16" fmla="*/ 354 w 10000"/>
                <a:gd name="connsiteY16" fmla="*/ 6970 h 9933"/>
                <a:gd name="connsiteX17" fmla="*/ 56 w 10000"/>
                <a:gd name="connsiteY17" fmla="*/ 6712 h 9933"/>
                <a:gd name="connsiteX18" fmla="*/ 0 w 10000"/>
                <a:gd name="connsiteY18" fmla="*/ 7181 h 9933"/>
                <a:gd name="connsiteX19" fmla="*/ 106 w 10000"/>
                <a:gd name="connsiteY19" fmla="*/ 7248 h 9933"/>
                <a:gd name="connsiteX20" fmla="*/ 538 w 10000"/>
                <a:gd name="connsiteY20" fmla="*/ 7282 h 9933"/>
                <a:gd name="connsiteX21" fmla="*/ 596 w 10000"/>
                <a:gd name="connsiteY21" fmla="*/ 7415 h 9933"/>
                <a:gd name="connsiteX22" fmla="*/ 1075 w 10000"/>
                <a:gd name="connsiteY22" fmla="*/ 7450 h 9933"/>
                <a:gd name="connsiteX23" fmla="*/ 1346 w 10000"/>
                <a:gd name="connsiteY23" fmla="*/ 7584 h 9933"/>
                <a:gd name="connsiteX24" fmla="*/ 1397 w 10000"/>
                <a:gd name="connsiteY24" fmla="*/ 7819 h 9933"/>
                <a:gd name="connsiteX25" fmla="*/ 2260 w 10000"/>
                <a:gd name="connsiteY25" fmla="*/ 8222 h 9933"/>
                <a:gd name="connsiteX26" fmla="*/ 2475 w 10000"/>
                <a:gd name="connsiteY26" fmla="*/ 8625 h 9933"/>
                <a:gd name="connsiteX27" fmla="*/ 3064 w 10000"/>
                <a:gd name="connsiteY27" fmla="*/ 8826 h 9933"/>
                <a:gd name="connsiteX28" fmla="*/ 3280 w 10000"/>
                <a:gd name="connsiteY28" fmla="*/ 9093 h 9933"/>
                <a:gd name="connsiteX29" fmla="*/ 3709 w 10000"/>
                <a:gd name="connsiteY29" fmla="*/ 9430 h 9933"/>
                <a:gd name="connsiteX30" fmla="*/ 4034 w 10000"/>
                <a:gd name="connsiteY30" fmla="*/ 9530 h 9933"/>
                <a:gd name="connsiteX31" fmla="*/ 4248 w 10000"/>
                <a:gd name="connsiteY31" fmla="*/ 9430 h 9933"/>
                <a:gd name="connsiteX32" fmla="*/ 4785 w 10000"/>
                <a:gd name="connsiteY32" fmla="*/ 9463 h 9933"/>
                <a:gd name="connsiteX33" fmla="*/ 5002 w 10000"/>
                <a:gd name="connsiteY33" fmla="*/ 9396 h 9933"/>
                <a:gd name="connsiteX34" fmla="*/ 5967 w 10000"/>
                <a:gd name="connsiteY34" fmla="*/ 9900 h 9933"/>
                <a:gd name="connsiteX35" fmla="*/ 6021 w 10000"/>
                <a:gd name="connsiteY35" fmla="*/ 9900 h 9933"/>
                <a:gd name="connsiteX36" fmla="*/ 6130 w 10000"/>
                <a:gd name="connsiteY36" fmla="*/ 9833 h 9933"/>
                <a:gd name="connsiteX37" fmla="*/ 6823 w 10000"/>
                <a:gd name="connsiteY37" fmla="*/ 9833 h 9933"/>
                <a:gd name="connsiteX38" fmla="*/ 6936 w 10000"/>
                <a:gd name="connsiteY38" fmla="*/ 9933 h 9933"/>
                <a:gd name="connsiteX39" fmla="*/ 7526 w 10000"/>
                <a:gd name="connsiteY39" fmla="*/ 9798 h 9933"/>
                <a:gd name="connsiteX40" fmla="*/ 8062 w 10000"/>
                <a:gd name="connsiteY40" fmla="*/ 9798 h 9933"/>
                <a:gd name="connsiteX41" fmla="*/ 8438 w 10000"/>
                <a:gd name="connsiteY41" fmla="*/ 9665 h 9933"/>
                <a:gd name="connsiteX42" fmla="*/ 8871 w 10000"/>
                <a:gd name="connsiteY42" fmla="*/ 9396 h 9933"/>
                <a:gd name="connsiteX43" fmla="*/ 10000 w 10000"/>
                <a:gd name="connsiteY43" fmla="*/ 9396 h 9933"/>
                <a:gd name="connsiteX44" fmla="*/ 10000 w 10000"/>
                <a:gd name="connsiteY44" fmla="*/ 9027 h 9933"/>
                <a:gd name="connsiteX45" fmla="*/ 9409 w 10000"/>
                <a:gd name="connsiteY45" fmla="*/ 8860 h 9933"/>
                <a:gd name="connsiteX46" fmla="*/ 9083 w 10000"/>
                <a:gd name="connsiteY46" fmla="*/ 8323 h 9933"/>
                <a:gd name="connsiteX47" fmla="*/ 8655 w 10000"/>
                <a:gd name="connsiteY47" fmla="*/ 8121 h 9933"/>
                <a:gd name="connsiteX48" fmla="*/ 8385 w 10000"/>
                <a:gd name="connsiteY48" fmla="*/ 7852 h 9933"/>
                <a:gd name="connsiteX49" fmla="*/ 7687 w 10000"/>
                <a:gd name="connsiteY49" fmla="*/ 7651 h 9933"/>
                <a:gd name="connsiteX50" fmla="*/ 7848 w 10000"/>
                <a:gd name="connsiteY50" fmla="*/ 7584 h 9933"/>
                <a:gd name="connsiteX51" fmla="*/ 7848 w 10000"/>
                <a:gd name="connsiteY51" fmla="*/ 7415 h 9933"/>
                <a:gd name="connsiteX52" fmla="*/ 8334 w 10000"/>
                <a:gd name="connsiteY52" fmla="*/ 7415 h 9933"/>
                <a:gd name="connsiteX53" fmla="*/ 8599 w 10000"/>
                <a:gd name="connsiteY53" fmla="*/ 7282 h 9933"/>
                <a:gd name="connsiteX54" fmla="*/ 8655 w 10000"/>
                <a:gd name="connsiteY54" fmla="*/ 6309 h 9933"/>
                <a:gd name="connsiteX55" fmla="*/ 8707 w 10000"/>
                <a:gd name="connsiteY55" fmla="*/ 6342 h 9933"/>
                <a:gd name="connsiteX56" fmla="*/ 8517 w 10000"/>
                <a:gd name="connsiteY56" fmla="*/ 6404 h 9933"/>
                <a:gd name="connsiteX57" fmla="*/ 8440 w 10000"/>
                <a:gd name="connsiteY57" fmla="*/ 6535 h 9933"/>
                <a:gd name="connsiteX58" fmla="*/ 7961 w 10000"/>
                <a:gd name="connsiteY58" fmla="*/ 6277 h 9933"/>
                <a:gd name="connsiteX59" fmla="*/ 7874 w 10000"/>
                <a:gd name="connsiteY59" fmla="*/ 5578 h 9933"/>
                <a:gd name="connsiteX60" fmla="*/ 7361 w 10000"/>
                <a:gd name="connsiteY60" fmla="*/ 5881 h 9933"/>
                <a:gd name="connsiteX61" fmla="*/ 7369 w 10000"/>
                <a:gd name="connsiteY61" fmla="*/ 6241 h 9933"/>
                <a:gd name="connsiteX62" fmla="*/ 6955 w 10000"/>
                <a:gd name="connsiteY62" fmla="*/ 6457 h 9933"/>
                <a:gd name="connsiteX63" fmla="*/ 8599 w 10000"/>
                <a:gd name="connsiteY63" fmla="*/ 0 h 9933"/>
                <a:gd name="connsiteX64" fmla="*/ 8493 w 10000"/>
                <a:gd name="connsiteY64" fmla="*/ 235 h 9933"/>
                <a:gd name="connsiteX65" fmla="*/ 8116 w 10000"/>
                <a:gd name="connsiteY65" fmla="*/ 235 h 9933"/>
                <a:gd name="connsiteX66" fmla="*/ 7794 w 10000"/>
                <a:gd name="connsiteY66" fmla="*/ 134 h 9933"/>
                <a:gd name="connsiteX67" fmla="*/ 7096 w 10000"/>
                <a:gd name="connsiteY67" fmla="*/ 134 h 9933"/>
                <a:gd name="connsiteX68" fmla="*/ 6397 w 10000"/>
                <a:gd name="connsiteY68" fmla="*/ 134 h 9933"/>
                <a:gd name="connsiteX69" fmla="*/ 6452 w 10000"/>
                <a:gd name="connsiteY69" fmla="*/ 0 h 9933"/>
                <a:gd name="connsiteX70" fmla="*/ 6343 w 10000"/>
                <a:gd name="connsiteY70" fmla="*/ 0 h 9933"/>
                <a:gd name="connsiteX71" fmla="*/ 6290 w 10000"/>
                <a:gd name="connsiteY71" fmla="*/ 134 h 9933"/>
                <a:gd name="connsiteX72" fmla="*/ 5644 w 10000"/>
                <a:gd name="connsiteY72" fmla="*/ 134 h 9933"/>
                <a:gd name="connsiteX73" fmla="*/ 5002 w 10000"/>
                <a:gd name="connsiteY73" fmla="*/ 134 h 9933"/>
                <a:gd name="connsiteX74" fmla="*/ 4356 w 10000"/>
                <a:gd name="connsiteY74" fmla="*/ 134 h 9933"/>
                <a:gd name="connsiteX75" fmla="*/ 3709 w 10000"/>
                <a:gd name="connsiteY75" fmla="*/ 134 h 9933"/>
                <a:gd name="connsiteX76" fmla="*/ 3120 w 10000"/>
                <a:gd name="connsiteY76" fmla="*/ 134 h 9933"/>
                <a:gd name="connsiteX77" fmla="*/ 2475 w 10000"/>
                <a:gd name="connsiteY77" fmla="*/ 134 h 9933"/>
                <a:gd name="connsiteX78" fmla="*/ 1884 w 10000"/>
                <a:gd name="connsiteY78" fmla="*/ 134 h 9933"/>
                <a:gd name="connsiteX79" fmla="*/ 1237 w 10000"/>
                <a:gd name="connsiteY79" fmla="*/ 134 h 9933"/>
                <a:gd name="connsiteX80" fmla="*/ 1237 w 10000"/>
                <a:gd name="connsiteY80" fmla="*/ 604 h 9933"/>
                <a:gd name="connsiteX81" fmla="*/ 1237 w 10000"/>
                <a:gd name="connsiteY81" fmla="*/ 1208 h 9933"/>
                <a:gd name="connsiteX82" fmla="*/ 433 w 10000"/>
                <a:gd name="connsiteY82" fmla="*/ 1208 h 9933"/>
                <a:gd name="connsiteX83" fmla="*/ 433 w 10000"/>
                <a:gd name="connsiteY83" fmla="*/ 1476 h 9933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8493 w 10000"/>
                <a:gd name="connsiteY63" fmla="*/ 237 h 10000"/>
                <a:gd name="connsiteX64" fmla="*/ 8116 w 10000"/>
                <a:gd name="connsiteY64" fmla="*/ 237 h 10000"/>
                <a:gd name="connsiteX65" fmla="*/ 7794 w 10000"/>
                <a:gd name="connsiteY65" fmla="*/ 135 h 10000"/>
                <a:gd name="connsiteX66" fmla="*/ 7096 w 10000"/>
                <a:gd name="connsiteY66" fmla="*/ 135 h 10000"/>
                <a:gd name="connsiteX67" fmla="*/ 6397 w 10000"/>
                <a:gd name="connsiteY67" fmla="*/ 135 h 10000"/>
                <a:gd name="connsiteX68" fmla="*/ 6452 w 10000"/>
                <a:gd name="connsiteY68" fmla="*/ 0 h 10000"/>
                <a:gd name="connsiteX69" fmla="*/ 6343 w 10000"/>
                <a:gd name="connsiteY69" fmla="*/ 0 h 10000"/>
                <a:gd name="connsiteX70" fmla="*/ 6290 w 10000"/>
                <a:gd name="connsiteY70" fmla="*/ 135 h 10000"/>
                <a:gd name="connsiteX71" fmla="*/ 5644 w 10000"/>
                <a:gd name="connsiteY71" fmla="*/ 135 h 10000"/>
                <a:gd name="connsiteX72" fmla="*/ 5002 w 10000"/>
                <a:gd name="connsiteY72" fmla="*/ 135 h 10000"/>
                <a:gd name="connsiteX73" fmla="*/ 4356 w 10000"/>
                <a:gd name="connsiteY73" fmla="*/ 135 h 10000"/>
                <a:gd name="connsiteX74" fmla="*/ 3709 w 10000"/>
                <a:gd name="connsiteY74" fmla="*/ 135 h 10000"/>
                <a:gd name="connsiteX75" fmla="*/ 3120 w 10000"/>
                <a:gd name="connsiteY75" fmla="*/ 135 h 10000"/>
                <a:gd name="connsiteX76" fmla="*/ 2475 w 10000"/>
                <a:gd name="connsiteY76" fmla="*/ 135 h 10000"/>
                <a:gd name="connsiteX77" fmla="*/ 1884 w 10000"/>
                <a:gd name="connsiteY77" fmla="*/ 135 h 10000"/>
                <a:gd name="connsiteX78" fmla="*/ 1237 w 10000"/>
                <a:gd name="connsiteY78" fmla="*/ 135 h 10000"/>
                <a:gd name="connsiteX79" fmla="*/ 1237 w 10000"/>
                <a:gd name="connsiteY79" fmla="*/ 608 h 10000"/>
                <a:gd name="connsiteX80" fmla="*/ 1237 w 10000"/>
                <a:gd name="connsiteY80" fmla="*/ 1216 h 10000"/>
                <a:gd name="connsiteX81" fmla="*/ 433 w 10000"/>
                <a:gd name="connsiteY81" fmla="*/ 1216 h 10000"/>
                <a:gd name="connsiteX82" fmla="*/ 433 w 10000"/>
                <a:gd name="connsiteY82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8116 w 10000"/>
                <a:gd name="connsiteY63" fmla="*/ 237 h 10000"/>
                <a:gd name="connsiteX64" fmla="*/ 7794 w 10000"/>
                <a:gd name="connsiteY64" fmla="*/ 135 h 10000"/>
                <a:gd name="connsiteX65" fmla="*/ 7096 w 10000"/>
                <a:gd name="connsiteY65" fmla="*/ 135 h 10000"/>
                <a:gd name="connsiteX66" fmla="*/ 6397 w 10000"/>
                <a:gd name="connsiteY66" fmla="*/ 135 h 10000"/>
                <a:gd name="connsiteX67" fmla="*/ 6452 w 10000"/>
                <a:gd name="connsiteY67" fmla="*/ 0 h 10000"/>
                <a:gd name="connsiteX68" fmla="*/ 6343 w 10000"/>
                <a:gd name="connsiteY68" fmla="*/ 0 h 10000"/>
                <a:gd name="connsiteX69" fmla="*/ 6290 w 10000"/>
                <a:gd name="connsiteY69" fmla="*/ 135 h 10000"/>
                <a:gd name="connsiteX70" fmla="*/ 5644 w 10000"/>
                <a:gd name="connsiteY70" fmla="*/ 135 h 10000"/>
                <a:gd name="connsiteX71" fmla="*/ 5002 w 10000"/>
                <a:gd name="connsiteY71" fmla="*/ 135 h 10000"/>
                <a:gd name="connsiteX72" fmla="*/ 4356 w 10000"/>
                <a:gd name="connsiteY72" fmla="*/ 135 h 10000"/>
                <a:gd name="connsiteX73" fmla="*/ 3709 w 10000"/>
                <a:gd name="connsiteY73" fmla="*/ 135 h 10000"/>
                <a:gd name="connsiteX74" fmla="*/ 3120 w 10000"/>
                <a:gd name="connsiteY74" fmla="*/ 135 h 10000"/>
                <a:gd name="connsiteX75" fmla="*/ 2475 w 10000"/>
                <a:gd name="connsiteY75" fmla="*/ 135 h 10000"/>
                <a:gd name="connsiteX76" fmla="*/ 1884 w 10000"/>
                <a:gd name="connsiteY76" fmla="*/ 135 h 10000"/>
                <a:gd name="connsiteX77" fmla="*/ 1237 w 10000"/>
                <a:gd name="connsiteY77" fmla="*/ 135 h 10000"/>
                <a:gd name="connsiteX78" fmla="*/ 1237 w 10000"/>
                <a:gd name="connsiteY78" fmla="*/ 608 h 10000"/>
                <a:gd name="connsiteX79" fmla="*/ 1237 w 10000"/>
                <a:gd name="connsiteY79" fmla="*/ 1216 h 10000"/>
                <a:gd name="connsiteX80" fmla="*/ 433 w 10000"/>
                <a:gd name="connsiteY80" fmla="*/ 1216 h 10000"/>
                <a:gd name="connsiteX81" fmla="*/ 433 w 10000"/>
                <a:gd name="connsiteY81" fmla="*/ 1486 h 10000"/>
                <a:gd name="connsiteX0" fmla="*/ 433 w 10000"/>
                <a:gd name="connsiteY0" fmla="*/ 2412 h 10926"/>
                <a:gd name="connsiteX1" fmla="*/ 6675 w 10000"/>
                <a:gd name="connsiteY1" fmla="*/ 7685 h 10926"/>
                <a:gd name="connsiteX2" fmla="*/ 6234 w 10000"/>
                <a:gd name="connsiteY2" fmla="*/ 7894 h 10926"/>
                <a:gd name="connsiteX3" fmla="*/ 5864 w 10000"/>
                <a:gd name="connsiteY3" fmla="*/ 7676 h 10926"/>
                <a:gd name="connsiteX4" fmla="*/ 5325 w 10000"/>
                <a:gd name="connsiteY4" fmla="*/ 7544 h 10926"/>
                <a:gd name="connsiteX5" fmla="*/ 5058 w 10000"/>
                <a:gd name="connsiteY5" fmla="*/ 7841 h 10926"/>
                <a:gd name="connsiteX6" fmla="*/ 4396 w 10000"/>
                <a:gd name="connsiteY6" fmla="*/ 8069 h 10926"/>
                <a:gd name="connsiteX7" fmla="*/ 3972 w 10000"/>
                <a:gd name="connsiteY7" fmla="*/ 8067 h 10926"/>
                <a:gd name="connsiteX8" fmla="*/ 3044 w 10000"/>
                <a:gd name="connsiteY8" fmla="*/ 7874 h 10926"/>
                <a:gd name="connsiteX9" fmla="*/ 2796 w 10000"/>
                <a:gd name="connsiteY9" fmla="*/ 7978 h 10926"/>
                <a:gd name="connsiteX10" fmla="*/ 2177 w 10000"/>
                <a:gd name="connsiteY10" fmla="*/ 7745 h 10926"/>
                <a:gd name="connsiteX11" fmla="*/ 1903 w 10000"/>
                <a:gd name="connsiteY11" fmla="*/ 7393 h 10926"/>
                <a:gd name="connsiteX12" fmla="*/ 1449 w 10000"/>
                <a:gd name="connsiteY12" fmla="*/ 7489 h 10926"/>
                <a:gd name="connsiteX13" fmla="*/ 1324 w 10000"/>
                <a:gd name="connsiteY13" fmla="*/ 7697 h 10926"/>
                <a:gd name="connsiteX14" fmla="*/ 845 w 10000"/>
                <a:gd name="connsiteY14" fmla="*/ 7786 h 10926"/>
                <a:gd name="connsiteX15" fmla="*/ 526 w 10000"/>
                <a:gd name="connsiteY15" fmla="*/ 7778 h 10926"/>
                <a:gd name="connsiteX16" fmla="*/ 354 w 10000"/>
                <a:gd name="connsiteY16" fmla="*/ 7943 h 10926"/>
                <a:gd name="connsiteX17" fmla="*/ 56 w 10000"/>
                <a:gd name="connsiteY17" fmla="*/ 7683 h 10926"/>
                <a:gd name="connsiteX18" fmla="*/ 0 w 10000"/>
                <a:gd name="connsiteY18" fmla="*/ 8155 h 10926"/>
                <a:gd name="connsiteX19" fmla="*/ 106 w 10000"/>
                <a:gd name="connsiteY19" fmla="*/ 8223 h 10926"/>
                <a:gd name="connsiteX20" fmla="*/ 538 w 10000"/>
                <a:gd name="connsiteY20" fmla="*/ 8257 h 10926"/>
                <a:gd name="connsiteX21" fmla="*/ 596 w 10000"/>
                <a:gd name="connsiteY21" fmla="*/ 8391 h 10926"/>
                <a:gd name="connsiteX22" fmla="*/ 1075 w 10000"/>
                <a:gd name="connsiteY22" fmla="*/ 8426 h 10926"/>
                <a:gd name="connsiteX23" fmla="*/ 1346 w 10000"/>
                <a:gd name="connsiteY23" fmla="*/ 8561 h 10926"/>
                <a:gd name="connsiteX24" fmla="*/ 1397 w 10000"/>
                <a:gd name="connsiteY24" fmla="*/ 8798 h 10926"/>
                <a:gd name="connsiteX25" fmla="*/ 2260 w 10000"/>
                <a:gd name="connsiteY25" fmla="*/ 9203 h 10926"/>
                <a:gd name="connsiteX26" fmla="*/ 2475 w 10000"/>
                <a:gd name="connsiteY26" fmla="*/ 9609 h 10926"/>
                <a:gd name="connsiteX27" fmla="*/ 3064 w 10000"/>
                <a:gd name="connsiteY27" fmla="*/ 9812 h 10926"/>
                <a:gd name="connsiteX28" fmla="*/ 3280 w 10000"/>
                <a:gd name="connsiteY28" fmla="*/ 10080 h 10926"/>
                <a:gd name="connsiteX29" fmla="*/ 3709 w 10000"/>
                <a:gd name="connsiteY29" fmla="*/ 10420 h 10926"/>
                <a:gd name="connsiteX30" fmla="*/ 4034 w 10000"/>
                <a:gd name="connsiteY30" fmla="*/ 10520 h 10926"/>
                <a:gd name="connsiteX31" fmla="*/ 4248 w 10000"/>
                <a:gd name="connsiteY31" fmla="*/ 10420 h 10926"/>
                <a:gd name="connsiteX32" fmla="*/ 4785 w 10000"/>
                <a:gd name="connsiteY32" fmla="*/ 10453 h 10926"/>
                <a:gd name="connsiteX33" fmla="*/ 5002 w 10000"/>
                <a:gd name="connsiteY33" fmla="*/ 10385 h 10926"/>
                <a:gd name="connsiteX34" fmla="*/ 5967 w 10000"/>
                <a:gd name="connsiteY34" fmla="*/ 10893 h 10926"/>
                <a:gd name="connsiteX35" fmla="*/ 6021 w 10000"/>
                <a:gd name="connsiteY35" fmla="*/ 10893 h 10926"/>
                <a:gd name="connsiteX36" fmla="*/ 6130 w 10000"/>
                <a:gd name="connsiteY36" fmla="*/ 10825 h 10926"/>
                <a:gd name="connsiteX37" fmla="*/ 6823 w 10000"/>
                <a:gd name="connsiteY37" fmla="*/ 10825 h 10926"/>
                <a:gd name="connsiteX38" fmla="*/ 6936 w 10000"/>
                <a:gd name="connsiteY38" fmla="*/ 10926 h 10926"/>
                <a:gd name="connsiteX39" fmla="*/ 7526 w 10000"/>
                <a:gd name="connsiteY39" fmla="*/ 10790 h 10926"/>
                <a:gd name="connsiteX40" fmla="*/ 8062 w 10000"/>
                <a:gd name="connsiteY40" fmla="*/ 10790 h 10926"/>
                <a:gd name="connsiteX41" fmla="*/ 8438 w 10000"/>
                <a:gd name="connsiteY41" fmla="*/ 10656 h 10926"/>
                <a:gd name="connsiteX42" fmla="*/ 8871 w 10000"/>
                <a:gd name="connsiteY42" fmla="*/ 10385 h 10926"/>
                <a:gd name="connsiteX43" fmla="*/ 10000 w 10000"/>
                <a:gd name="connsiteY43" fmla="*/ 10385 h 10926"/>
                <a:gd name="connsiteX44" fmla="*/ 10000 w 10000"/>
                <a:gd name="connsiteY44" fmla="*/ 10014 h 10926"/>
                <a:gd name="connsiteX45" fmla="*/ 9409 w 10000"/>
                <a:gd name="connsiteY45" fmla="*/ 9846 h 10926"/>
                <a:gd name="connsiteX46" fmla="*/ 9083 w 10000"/>
                <a:gd name="connsiteY46" fmla="*/ 9305 h 10926"/>
                <a:gd name="connsiteX47" fmla="*/ 8655 w 10000"/>
                <a:gd name="connsiteY47" fmla="*/ 9102 h 10926"/>
                <a:gd name="connsiteX48" fmla="*/ 8385 w 10000"/>
                <a:gd name="connsiteY48" fmla="*/ 8831 h 10926"/>
                <a:gd name="connsiteX49" fmla="*/ 7687 w 10000"/>
                <a:gd name="connsiteY49" fmla="*/ 8629 h 10926"/>
                <a:gd name="connsiteX50" fmla="*/ 7848 w 10000"/>
                <a:gd name="connsiteY50" fmla="*/ 8561 h 10926"/>
                <a:gd name="connsiteX51" fmla="*/ 7848 w 10000"/>
                <a:gd name="connsiteY51" fmla="*/ 8391 h 10926"/>
                <a:gd name="connsiteX52" fmla="*/ 8334 w 10000"/>
                <a:gd name="connsiteY52" fmla="*/ 8391 h 10926"/>
                <a:gd name="connsiteX53" fmla="*/ 8599 w 10000"/>
                <a:gd name="connsiteY53" fmla="*/ 8257 h 10926"/>
                <a:gd name="connsiteX54" fmla="*/ 8655 w 10000"/>
                <a:gd name="connsiteY54" fmla="*/ 7278 h 10926"/>
                <a:gd name="connsiteX55" fmla="*/ 8707 w 10000"/>
                <a:gd name="connsiteY55" fmla="*/ 7311 h 10926"/>
                <a:gd name="connsiteX56" fmla="*/ 8517 w 10000"/>
                <a:gd name="connsiteY56" fmla="*/ 7373 h 10926"/>
                <a:gd name="connsiteX57" fmla="*/ 8440 w 10000"/>
                <a:gd name="connsiteY57" fmla="*/ 7505 h 10926"/>
                <a:gd name="connsiteX58" fmla="*/ 7961 w 10000"/>
                <a:gd name="connsiteY58" fmla="*/ 7245 h 10926"/>
                <a:gd name="connsiteX59" fmla="*/ 7874 w 10000"/>
                <a:gd name="connsiteY59" fmla="*/ 6542 h 10926"/>
                <a:gd name="connsiteX60" fmla="*/ 7361 w 10000"/>
                <a:gd name="connsiteY60" fmla="*/ 6847 h 10926"/>
                <a:gd name="connsiteX61" fmla="*/ 7369 w 10000"/>
                <a:gd name="connsiteY61" fmla="*/ 7209 h 10926"/>
                <a:gd name="connsiteX62" fmla="*/ 6955 w 10000"/>
                <a:gd name="connsiteY62" fmla="*/ 7427 h 10926"/>
                <a:gd name="connsiteX63" fmla="*/ 7794 w 10000"/>
                <a:gd name="connsiteY63" fmla="*/ 1061 h 10926"/>
                <a:gd name="connsiteX64" fmla="*/ 7096 w 10000"/>
                <a:gd name="connsiteY64" fmla="*/ 1061 h 10926"/>
                <a:gd name="connsiteX65" fmla="*/ 6397 w 10000"/>
                <a:gd name="connsiteY65" fmla="*/ 1061 h 10926"/>
                <a:gd name="connsiteX66" fmla="*/ 6452 w 10000"/>
                <a:gd name="connsiteY66" fmla="*/ 926 h 10926"/>
                <a:gd name="connsiteX67" fmla="*/ 6343 w 10000"/>
                <a:gd name="connsiteY67" fmla="*/ 926 h 10926"/>
                <a:gd name="connsiteX68" fmla="*/ 6290 w 10000"/>
                <a:gd name="connsiteY68" fmla="*/ 1061 h 10926"/>
                <a:gd name="connsiteX69" fmla="*/ 5644 w 10000"/>
                <a:gd name="connsiteY69" fmla="*/ 1061 h 10926"/>
                <a:gd name="connsiteX70" fmla="*/ 5002 w 10000"/>
                <a:gd name="connsiteY70" fmla="*/ 1061 h 10926"/>
                <a:gd name="connsiteX71" fmla="*/ 4356 w 10000"/>
                <a:gd name="connsiteY71" fmla="*/ 1061 h 10926"/>
                <a:gd name="connsiteX72" fmla="*/ 3709 w 10000"/>
                <a:gd name="connsiteY72" fmla="*/ 1061 h 10926"/>
                <a:gd name="connsiteX73" fmla="*/ 3120 w 10000"/>
                <a:gd name="connsiteY73" fmla="*/ 1061 h 10926"/>
                <a:gd name="connsiteX74" fmla="*/ 2475 w 10000"/>
                <a:gd name="connsiteY74" fmla="*/ 1061 h 10926"/>
                <a:gd name="connsiteX75" fmla="*/ 1884 w 10000"/>
                <a:gd name="connsiteY75" fmla="*/ 1061 h 10926"/>
                <a:gd name="connsiteX76" fmla="*/ 1237 w 10000"/>
                <a:gd name="connsiteY76" fmla="*/ 1061 h 10926"/>
                <a:gd name="connsiteX77" fmla="*/ 1237 w 10000"/>
                <a:gd name="connsiteY77" fmla="*/ 1534 h 10926"/>
                <a:gd name="connsiteX78" fmla="*/ 1237 w 10000"/>
                <a:gd name="connsiteY78" fmla="*/ 2142 h 10926"/>
                <a:gd name="connsiteX79" fmla="*/ 433 w 10000"/>
                <a:gd name="connsiteY79" fmla="*/ 2142 h 10926"/>
                <a:gd name="connsiteX80" fmla="*/ 433 w 10000"/>
                <a:gd name="connsiteY80" fmla="*/ 2412 h 10926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7096 w 10000"/>
                <a:gd name="connsiteY63" fmla="*/ 135 h 10000"/>
                <a:gd name="connsiteX64" fmla="*/ 6397 w 10000"/>
                <a:gd name="connsiteY64" fmla="*/ 135 h 10000"/>
                <a:gd name="connsiteX65" fmla="*/ 6452 w 10000"/>
                <a:gd name="connsiteY65" fmla="*/ 0 h 10000"/>
                <a:gd name="connsiteX66" fmla="*/ 6343 w 10000"/>
                <a:gd name="connsiteY66" fmla="*/ 0 h 10000"/>
                <a:gd name="connsiteX67" fmla="*/ 6290 w 10000"/>
                <a:gd name="connsiteY67" fmla="*/ 135 h 10000"/>
                <a:gd name="connsiteX68" fmla="*/ 5644 w 10000"/>
                <a:gd name="connsiteY68" fmla="*/ 135 h 10000"/>
                <a:gd name="connsiteX69" fmla="*/ 5002 w 10000"/>
                <a:gd name="connsiteY69" fmla="*/ 135 h 10000"/>
                <a:gd name="connsiteX70" fmla="*/ 4356 w 10000"/>
                <a:gd name="connsiteY70" fmla="*/ 135 h 10000"/>
                <a:gd name="connsiteX71" fmla="*/ 3709 w 10000"/>
                <a:gd name="connsiteY71" fmla="*/ 135 h 10000"/>
                <a:gd name="connsiteX72" fmla="*/ 3120 w 10000"/>
                <a:gd name="connsiteY72" fmla="*/ 135 h 10000"/>
                <a:gd name="connsiteX73" fmla="*/ 2475 w 10000"/>
                <a:gd name="connsiteY73" fmla="*/ 135 h 10000"/>
                <a:gd name="connsiteX74" fmla="*/ 1884 w 10000"/>
                <a:gd name="connsiteY74" fmla="*/ 135 h 10000"/>
                <a:gd name="connsiteX75" fmla="*/ 1237 w 10000"/>
                <a:gd name="connsiteY75" fmla="*/ 135 h 10000"/>
                <a:gd name="connsiteX76" fmla="*/ 1237 w 10000"/>
                <a:gd name="connsiteY76" fmla="*/ 608 h 10000"/>
                <a:gd name="connsiteX77" fmla="*/ 1237 w 10000"/>
                <a:gd name="connsiteY77" fmla="*/ 1216 h 10000"/>
                <a:gd name="connsiteX78" fmla="*/ 433 w 10000"/>
                <a:gd name="connsiteY78" fmla="*/ 1216 h 10000"/>
                <a:gd name="connsiteX79" fmla="*/ 433 w 10000"/>
                <a:gd name="connsiteY79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397 w 10000"/>
                <a:gd name="connsiteY63" fmla="*/ 135 h 10000"/>
                <a:gd name="connsiteX64" fmla="*/ 6452 w 10000"/>
                <a:gd name="connsiteY64" fmla="*/ 0 h 10000"/>
                <a:gd name="connsiteX65" fmla="*/ 6343 w 10000"/>
                <a:gd name="connsiteY65" fmla="*/ 0 h 10000"/>
                <a:gd name="connsiteX66" fmla="*/ 6290 w 10000"/>
                <a:gd name="connsiteY66" fmla="*/ 135 h 10000"/>
                <a:gd name="connsiteX67" fmla="*/ 5644 w 10000"/>
                <a:gd name="connsiteY67" fmla="*/ 135 h 10000"/>
                <a:gd name="connsiteX68" fmla="*/ 5002 w 10000"/>
                <a:gd name="connsiteY68" fmla="*/ 135 h 10000"/>
                <a:gd name="connsiteX69" fmla="*/ 4356 w 10000"/>
                <a:gd name="connsiteY69" fmla="*/ 135 h 10000"/>
                <a:gd name="connsiteX70" fmla="*/ 3709 w 10000"/>
                <a:gd name="connsiteY70" fmla="*/ 135 h 10000"/>
                <a:gd name="connsiteX71" fmla="*/ 3120 w 10000"/>
                <a:gd name="connsiteY71" fmla="*/ 135 h 10000"/>
                <a:gd name="connsiteX72" fmla="*/ 2475 w 10000"/>
                <a:gd name="connsiteY72" fmla="*/ 135 h 10000"/>
                <a:gd name="connsiteX73" fmla="*/ 1884 w 10000"/>
                <a:gd name="connsiteY73" fmla="*/ 135 h 10000"/>
                <a:gd name="connsiteX74" fmla="*/ 1237 w 10000"/>
                <a:gd name="connsiteY74" fmla="*/ 135 h 10000"/>
                <a:gd name="connsiteX75" fmla="*/ 1237 w 10000"/>
                <a:gd name="connsiteY75" fmla="*/ 608 h 10000"/>
                <a:gd name="connsiteX76" fmla="*/ 1237 w 10000"/>
                <a:gd name="connsiteY76" fmla="*/ 1216 h 10000"/>
                <a:gd name="connsiteX77" fmla="*/ 433 w 10000"/>
                <a:gd name="connsiteY77" fmla="*/ 1216 h 10000"/>
                <a:gd name="connsiteX78" fmla="*/ 433 w 10000"/>
                <a:gd name="connsiteY78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452 w 10000"/>
                <a:gd name="connsiteY63" fmla="*/ 0 h 10000"/>
                <a:gd name="connsiteX64" fmla="*/ 6343 w 10000"/>
                <a:gd name="connsiteY64" fmla="*/ 0 h 10000"/>
                <a:gd name="connsiteX65" fmla="*/ 6290 w 10000"/>
                <a:gd name="connsiteY65" fmla="*/ 135 h 10000"/>
                <a:gd name="connsiteX66" fmla="*/ 5644 w 10000"/>
                <a:gd name="connsiteY66" fmla="*/ 135 h 10000"/>
                <a:gd name="connsiteX67" fmla="*/ 5002 w 10000"/>
                <a:gd name="connsiteY67" fmla="*/ 135 h 10000"/>
                <a:gd name="connsiteX68" fmla="*/ 4356 w 10000"/>
                <a:gd name="connsiteY68" fmla="*/ 135 h 10000"/>
                <a:gd name="connsiteX69" fmla="*/ 3709 w 10000"/>
                <a:gd name="connsiteY69" fmla="*/ 135 h 10000"/>
                <a:gd name="connsiteX70" fmla="*/ 3120 w 10000"/>
                <a:gd name="connsiteY70" fmla="*/ 135 h 10000"/>
                <a:gd name="connsiteX71" fmla="*/ 2475 w 10000"/>
                <a:gd name="connsiteY71" fmla="*/ 135 h 10000"/>
                <a:gd name="connsiteX72" fmla="*/ 1884 w 10000"/>
                <a:gd name="connsiteY72" fmla="*/ 135 h 10000"/>
                <a:gd name="connsiteX73" fmla="*/ 1237 w 10000"/>
                <a:gd name="connsiteY73" fmla="*/ 135 h 10000"/>
                <a:gd name="connsiteX74" fmla="*/ 1237 w 10000"/>
                <a:gd name="connsiteY74" fmla="*/ 608 h 10000"/>
                <a:gd name="connsiteX75" fmla="*/ 1237 w 10000"/>
                <a:gd name="connsiteY75" fmla="*/ 1216 h 10000"/>
                <a:gd name="connsiteX76" fmla="*/ 433 w 10000"/>
                <a:gd name="connsiteY76" fmla="*/ 1216 h 10000"/>
                <a:gd name="connsiteX77" fmla="*/ 433 w 10000"/>
                <a:gd name="connsiteY77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452 w 10000"/>
                <a:gd name="connsiteY63" fmla="*/ 0 h 10000"/>
                <a:gd name="connsiteX64" fmla="*/ 6343 w 10000"/>
                <a:gd name="connsiteY64" fmla="*/ 0 h 10000"/>
                <a:gd name="connsiteX65" fmla="*/ 5644 w 10000"/>
                <a:gd name="connsiteY65" fmla="*/ 135 h 10000"/>
                <a:gd name="connsiteX66" fmla="*/ 5002 w 10000"/>
                <a:gd name="connsiteY66" fmla="*/ 135 h 10000"/>
                <a:gd name="connsiteX67" fmla="*/ 4356 w 10000"/>
                <a:gd name="connsiteY67" fmla="*/ 135 h 10000"/>
                <a:gd name="connsiteX68" fmla="*/ 3709 w 10000"/>
                <a:gd name="connsiteY68" fmla="*/ 135 h 10000"/>
                <a:gd name="connsiteX69" fmla="*/ 3120 w 10000"/>
                <a:gd name="connsiteY69" fmla="*/ 135 h 10000"/>
                <a:gd name="connsiteX70" fmla="*/ 2475 w 10000"/>
                <a:gd name="connsiteY70" fmla="*/ 135 h 10000"/>
                <a:gd name="connsiteX71" fmla="*/ 1884 w 10000"/>
                <a:gd name="connsiteY71" fmla="*/ 135 h 10000"/>
                <a:gd name="connsiteX72" fmla="*/ 1237 w 10000"/>
                <a:gd name="connsiteY72" fmla="*/ 135 h 10000"/>
                <a:gd name="connsiteX73" fmla="*/ 1237 w 10000"/>
                <a:gd name="connsiteY73" fmla="*/ 608 h 10000"/>
                <a:gd name="connsiteX74" fmla="*/ 1237 w 10000"/>
                <a:gd name="connsiteY74" fmla="*/ 1216 h 10000"/>
                <a:gd name="connsiteX75" fmla="*/ 433 w 10000"/>
                <a:gd name="connsiteY75" fmla="*/ 1216 h 10000"/>
                <a:gd name="connsiteX76" fmla="*/ 433 w 10000"/>
                <a:gd name="connsiteY76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452 w 10000"/>
                <a:gd name="connsiteY63" fmla="*/ 0 h 10000"/>
                <a:gd name="connsiteX64" fmla="*/ 5644 w 10000"/>
                <a:gd name="connsiteY64" fmla="*/ 135 h 10000"/>
                <a:gd name="connsiteX65" fmla="*/ 5002 w 10000"/>
                <a:gd name="connsiteY65" fmla="*/ 135 h 10000"/>
                <a:gd name="connsiteX66" fmla="*/ 4356 w 10000"/>
                <a:gd name="connsiteY66" fmla="*/ 135 h 10000"/>
                <a:gd name="connsiteX67" fmla="*/ 3709 w 10000"/>
                <a:gd name="connsiteY67" fmla="*/ 135 h 10000"/>
                <a:gd name="connsiteX68" fmla="*/ 3120 w 10000"/>
                <a:gd name="connsiteY68" fmla="*/ 135 h 10000"/>
                <a:gd name="connsiteX69" fmla="*/ 2475 w 10000"/>
                <a:gd name="connsiteY69" fmla="*/ 135 h 10000"/>
                <a:gd name="connsiteX70" fmla="*/ 1884 w 10000"/>
                <a:gd name="connsiteY70" fmla="*/ 135 h 10000"/>
                <a:gd name="connsiteX71" fmla="*/ 1237 w 10000"/>
                <a:gd name="connsiteY71" fmla="*/ 135 h 10000"/>
                <a:gd name="connsiteX72" fmla="*/ 1237 w 10000"/>
                <a:gd name="connsiteY72" fmla="*/ 608 h 10000"/>
                <a:gd name="connsiteX73" fmla="*/ 1237 w 10000"/>
                <a:gd name="connsiteY73" fmla="*/ 1216 h 10000"/>
                <a:gd name="connsiteX74" fmla="*/ 433 w 10000"/>
                <a:gd name="connsiteY74" fmla="*/ 1216 h 10000"/>
                <a:gd name="connsiteX75" fmla="*/ 433 w 10000"/>
                <a:gd name="connsiteY75" fmla="*/ 1486 h 10000"/>
                <a:gd name="connsiteX0" fmla="*/ 433 w 10000"/>
                <a:gd name="connsiteY0" fmla="*/ 2412 h 10926"/>
                <a:gd name="connsiteX1" fmla="*/ 6675 w 10000"/>
                <a:gd name="connsiteY1" fmla="*/ 7685 h 10926"/>
                <a:gd name="connsiteX2" fmla="*/ 6234 w 10000"/>
                <a:gd name="connsiteY2" fmla="*/ 7894 h 10926"/>
                <a:gd name="connsiteX3" fmla="*/ 5864 w 10000"/>
                <a:gd name="connsiteY3" fmla="*/ 7676 h 10926"/>
                <a:gd name="connsiteX4" fmla="*/ 5325 w 10000"/>
                <a:gd name="connsiteY4" fmla="*/ 7544 h 10926"/>
                <a:gd name="connsiteX5" fmla="*/ 5058 w 10000"/>
                <a:gd name="connsiteY5" fmla="*/ 7841 h 10926"/>
                <a:gd name="connsiteX6" fmla="*/ 4396 w 10000"/>
                <a:gd name="connsiteY6" fmla="*/ 8069 h 10926"/>
                <a:gd name="connsiteX7" fmla="*/ 3972 w 10000"/>
                <a:gd name="connsiteY7" fmla="*/ 8067 h 10926"/>
                <a:gd name="connsiteX8" fmla="*/ 3044 w 10000"/>
                <a:gd name="connsiteY8" fmla="*/ 7874 h 10926"/>
                <a:gd name="connsiteX9" fmla="*/ 2796 w 10000"/>
                <a:gd name="connsiteY9" fmla="*/ 7978 h 10926"/>
                <a:gd name="connsiteX10" fmla="*/ 2177 w 10000"/>
                <a:gd name="connsiteY10" fmla="*/ 7745 h 10926"/>
                <a:gd name="connsiteX11" fmla="*/ 1903 w 10000"/>
                <a:gd name="connsiteY11" fmla="*/ 7393 h 10926"/>
                <a:gd name="connsiteX12" fmla="*/ 1449 w 10000"/>
                <a:gd name="connsiteY12" fmla="*/ 7489 h 10926"/>
                <a:gd name="connsiteX13" fmla="*/ 1324 w 10000"/>
                <a:gd name="connsiteY13" fmla="*/ 7697 h 10926"/>
                <a:gd name="connsiteX14" fmla="*/ 845 w 10000"/>
                <a:gd name="connsiteY14" fmla="*/ 7786 h 10926"/>
                <a:gd name="connsiteX15" fmla="*/ 526 w 10000"/>
                <a:gd name="connsiteY15" fmla="*/ 7778 h 10926"/>
                <a:gd name="connsiteX16" fmla="*/ 354 w 10000"/>
                <a:gd name="connsiteY16" fmla="*/ 7943 h 10926"/>
                <a:gd name="connsiteX17" fmla="*/ 56 w 10000"/>
                <a:gd name="connsiteY17" fmla="*/ 7683 h 10926"/>
                <a:gd name="connsiteX18" fmla="*/ 0 w 10000"/>
                <a:gd name="connsiteY18" fmla="*/ 8155 h 10926"/>
                <a:gd name="connsiteX19" fmla="*/ 106 w 10000"/>
                <a:gd name="connsiteY19" fmla="*/ 8223 h 10926"/>
                <a:gd name="connsiteX20" fmla="*/ 538 w 10000"/>
                <a:gd name="connsiteY20" fmla="*/ 8257 h 10926"/>
                <a:gd name="connsiteX21" fmla="*/ 596 w 10000"/>
                <a:gd name="connsiteY21" fmla="*/ 8391 h 10926"/>
                <a:gd name="connsiteX22" fmla="*/ 1075 w 10000"/>
                <a:gd name="connsiteY22" fmla="*/ 8426 h 10926"/>
                <a:gd name="connsiteX23" fmla="*/ 1346 w 10000"/>
                <a:gd name="connsiteY23" fmla="*/ 8561 h 10926"/>
                <a:gd name="connsiteX24" fmla="*/ 1397 w 10000"/>
                <a:gd name="connsiteY24" fmla="*/ 8798 h 10926"/>
                <a:gd name="connsiteX25" fmla="*/ 2260 w 10000"/>
                <a:gd name="connsiteY25" fmla="*/ 9203 h 10926"/>
                <a:gd name="connsiteX26" fmla="*/ 2475 w 10000"/>
                <a:gd name="connsiteY26" fmla="*/ 9609 h 10926"/>
                <a:gd name="connsiteX27" fmla="*/ 3064 w 10000"/>
                <a:gd name="connsiteY27" fmla="*/ 9812 h 10926"/>
                <a:gd name="connsiteX28" fmla="*/ 3280 w 10000"/>
                <a:gd name="connsiteY28" fmla="*/ 10080 h 10926"/>
                <a:gd name="connsiteX29" fmla="*/ 3709 w 10000"/>
                <a:gd name="connsiteY29" fmla="*/ 10420 h 10926"/>
                <a:gd name="connsiteX30" fmla="*/ 4034 w 10000"/>
                <a:gd name="connsiteY30" fmla="*/ 10520 h 10926"/>
                <a:gd name="connsiteX31" fmla="*/ 4248 w 10000"/>
                <a:gd name="connsiteY31" fmla="*/ 10420 h 10926"/>
                <a:gd name="connsiteX32" fmla="*/ 4785 w 10000"/>
                <a:gd name="connsiteY32" fmla="*/ 10453 h 10926"/>
                <a:gd name="connsiteX33" fmla="*/ 5002 w 10000"/>
                <a:gd name="connsiteY33" fmla="*/ 10385 h 10926"/>
                <a:gd name="connsiteX34" fmla="*/ 5967 w 10000"/>
                <a:gd name="connsiteY34" fmla="*/ 10893 h 10926"/>
                <a:gd name="connsiteX35" fmla="*/ 6021 w 10000"/>
                <a:gd name="connsiteY35" fmla="*/ 10893 h 10926"/>
                <a:gd name="connsiteX36" fmla="*/ 6130 w 10000"/>
                <a:gd name="connsiteY36" fmla="*/ 10825 h 10926"/>
                <a:gd name="connsiteX37" fmla="*/ 6823 w 10000"/>
                <a:gd name="connsiteY37" fmla="*/ 10825 h 10926"/>
                <a:gd name="connsiteX38" fmla="*/ 6936 w 10000"/>
                <a:gd name="connsiteY38" fmla="*/ 10926 h 10926"/>
                <a:gd name="connsiteX39" fmla="*/ 7526 w 10000"/>
                <a:gd name="connsiteY39" fmla="*/ 10790 h 10926"/>
                <a:gd name="connsiteX40" fmla="*/ 8062 w 10000"/>
                <a:gd name="connsiteY40" fmla="*/ 10790 h 10926"/>
                <a:gd name="connsiteX41" fmla="*/ 8438 w 10000"/>
                <a:gd name="connsiteY41" fmla="*/ 10656 h 10926"/>
                <a:gd name="connsiteX42" fmla="*/ 8871 w 10000"/>
                <a:gd name="connsiteY42" fmla="*/ 10385 h 10926"/>
                <a:gd name="connsiteX43" fmla="*/ 10000 w 10000"/>
                <a:gd name="connsiteY43" fmla="*/ 10385 h 10926"/>
                <a:gd name="connsiteX44" fmla="*/ 10000 w 10000"/>
                <a:gd name="connsiteY44" fmla="*/ 10014 h 10926"/>
                <a:gd name="connsiteX45" fmla="*/ 9409 w 10000"/>
                <a:gd name="connsiteY45" fmla="*/ 9846 h 10926"/>
                <a:gd name="connsiteX46" fmla="*/ 9083 w 10000"/>
                <a:gd name="connsiteY46" fmla="*/ 9305 h 10926"/>
                <a:gd name="connsiteX47" fmla="*/ 8655 w 10000"/>
                <a:gd name="connsiteY47" fmla="*/ 9102 h 10926"/>
                <a:gd name="connsiteX48" fmla="*/ 8385 w 10000"/>
                <a:gd name="connsiteY48" fmla="*/ 8831 h 10926"/>
                <a:gd name="connsiteX49" fmla="*/ 7687 w 10000"/>
                <a:gd name="connsiteY49" fmla="*/ 8629 h 10926"/>
                <a:gd name="connsiteX50" fmla="*/ 7848 w 10000"/>
                <a:gd name="connsiteY50" fmla="*/ 8561 h 10926"/>
                <a:gd name="connsiteX51" fmla="*/ 7848 w 10000"/>
                <a:gd name="connsiteY51" fmla="*/ 8391 h 10926"/>
                <a:gd name="connsiteX52" fmla="*/ 8334 w 10000"/>
                <a:gd name="connsiteY52" fmla="*/ 8391 h 10926"/>
                <a:gd name="connsiteX53" fmla="*/ 8599 w 10000"/>
                <a:gd name="connsiteY53" fmla="*/ 8257 h 10926"/>
                <a:gd name="connsiteX54" fmla="*/ 8655 w 10000"/>
                <a:gd name="connsiteY54" fmla="*/ 7278 h 10926"/>
                <a:gd name="connsiteX55" fmla="*/ 8707 w 10000"/>
                <a:gd name="connsiteY55" fmla="*/ 7311 h 10926"/>
                <a:gd name="connsiteX56" fmla="*/ 8517 w 10000"/>
                <a:gd name="connsiteY56" fmla="*/ 7373 h 10926"/>
                <a:gd name="connsiteX57" fmla="*/ 8440 w 10000"/>
                <a:gd name="connsiteY57" fmla="*/ 7505 h 10926"/>
                <a:gd name="connsiteX58" fmla="*/ 7961 w 10000"/>
                <a:gd name="connsiteY58" fmla="*/ 7245 h 10926"/>
                <a:gd name="connsiteX59" fmla="*/ 7874 w 10000"/>
                <a:gd name="connsiteY59" fmla="*/ 6542 h 10926"/>
                <a:gd name="connsiteX60" fmla="*/ 7361 w 10000"/>
                <a:gd name="connsiteY60" fmla="*/ 6847 h 10926"/>
                <a:gd name="connsiteX61" fmla="*/ 7369 w 10000"/>
                <a:gd name="connsiteY61" fmla="*/ 7209 h 10926"/>
                <a:gd name="connsiteX62" fmla="*/ 6955 w 10000"/>
                <a:gd name="connsiteY62" fmla="*/ 7427 h 10926"/>
                <a:gd name="connsiteX63" fmla="*/ 5644 w 10000"/>
                <a:gd name="connsiteY63" fmla="*/ 1061 h 10926"/>
                <a:gd name="connsiteX64" fmla="*/ 5002 w 10000"/>
                <a:gd name="connsiteY64" fmla="*/ 1061 h 10926"/>
                <a:gd name="connsiteX65" fmla="*/ 4356 w 10000"/>
                <a:gd name="connsiteY65" fmla="*/ 1061 h 10926"/>
                <a:gd name="connsiteX66" fmla="*/ 3709 w 10000"/>
                <a:gd name="connsiteY66" fmla="*/ 1061 h 10926"/>
                <a:gd name="connsiteX67" fmla="*/ 3120 w 10000"/>
                <a:gd name="connsiteY67" fmla="*/ 1061 h 10926"/>
                <a:gd name="connsiteX68" fmla="*/ 2475 w 10000"/>
                <a:gd name="connsiteY68" fmla="*/ 1061 h 10926"/>
                <a:gd name="connsiteX69" fmla="*/ 1884 w 10000"/>
                <a:gd name="connsiteY69" fmla="*/ 1061 h 10926"/>
                <a:gd name="connsiteX70" fmla="*/ 1237 w 10000"/>
                <a:gd name="connsiteY70" fmla="*/ 1061 h 10926"/>
                <a:gd name="connsiteX71" fmla="*/ 1237 w 10000"/>
                <a:gd name="connsiteY71" fmla="*/ 1534 h 10926"/>
                <a:gd name="connsiteX72" fmla="*/ 1237 w 10000"/>
                <a:gd name="connsiteY72" fmla="*/ 2142 h 10926"/>
                <a:gd name="connsiteX73" fmla="*/ 433 w 10000"/>
                <a:gd name="connsiteY73" fmla="*/ 2142 h 10926"/>
                <a:gd name="connsiteX74" fmla="*/ 433 w 10000"/>
                <a:gd name="connsiteY74" fmla="*/ 2412 h 10926"/>
                <a:gd name="connsiteX0" fmla="*/ 433 w 10000"/>
                <a:gd name="connsiteY0" fmla="*/ 2412 h 10926"/>
                <a:gd name="connsiteX1" fmla="*/ 6675 w 10000"/>
                <a:gd name="connsiteY1" fmla="*/ 7685 h 10926"/>
                <a:gd name="connsiteX2" fmla="*/ 6234 w 10000"/>
                <a:gd name="connsiteY2" fmla="*/ 7894 h 10926"/>
                <a:gd name="connsiteX3" fmla="*/ 5864 w 10000"/>
                <a:gd name="connsiteY3" fmla="*/ 7676 h 10926"/>
                <a:gd name="connsiteX4" fmla="*/ 5325 w 10000"/>
                <a:gd name="connsiteY4" fmla="*/ 7544 h 10926"/>
                <a:gd name="connsiteX5" fmla="*/ 5058 w 10000"/>
                <a:gd name="connsiteY5" fmla="*/ 7841 h 10926"/>
                <a:gd name="connsiteX6" fmla="*/ 4396 w 10000"/>
                <a:gd name="connsiteY6" fmla="*/ 8069 h 10926"/>
                <a:gd name="connsiteX7" fmla="*/ 3972 w 10000"/>
                <a:gd name="connsiteY7" fmla="*/ 8067 h 10926"/>
                <a:gd name="connsiteX8" fmla="*/ 3044 w 10000"/>
                <a:gd name="connsiteY8" fmla="*/ 7874 h 10926"/>
                <a:gd name="connsiteX9" fmla="*/ 2796 w 10000"/>
                <a:gd name="connsiteY9" fmla="*/ 7978 h 10926"/>
                <a:gd name="connsiteX10" fmla="*/ 2177 w 10000"/>
                <a:gd name="connsiteY10" fmla="*/ 7745 h 10926"/>
                <a:gd name="connsiteX11" fmla="*/ 1903 w 10000"/>
                <a:gd name="connsiteY11" fmla="*/ 7393 h 10926"/>
                <a:gd name="connsiteX12" fmla="*/ 1449 w 10000"/>
                <a:gd name="connsiteY12" fmla="*/ 7489 h 10926"/>
                <a:gd name="connsiteX13" fmla="*/ 1324 w 10000"/>
                <a:gd name="connsiteY13" fmla="*/ 7697 h 10926"/>
                <a:gd name="connsiteX14" fmla="*/ 845 w 10000"/>
                <a:gd name="connsiteY14" fmla="*/ 7786 h 10926"/>
                <a:gd name="connsiteX15" fmla="*/ 526 w 10000"/>
                <a:gd name="connsiteY15" fmla="*/ 7778 h 10926"/>
                <a:gd name="connsiteX16" fmla="*/ 354 w 10000"/>
                <a:gd name="connsiteY16" fmla="*/ 7943 h 10926"/>
                <a:gd name="connsiteX17" fmla="*/ 56 w 10000"/>
                <a:gd name="connsiteY17" fmla="*/ 7683 h 10926"/>
                <a:gd name="connsiteX18" fmla="*/ 0 w 10000"/>
                <a:gd name="connsiteY18" fmla="*/ 8155 h 10926"/>
                <a:gd name="connsiteX19" fmla="*/ 106 w 10000"/>
                <a:gd name="connsiteY19" fmla="*/ 8223 h 10926"/>
                <a:gd name="connsiteX20" fmla="*/ 538 w 10000"/>
                <a:gd name="connsiteY20" fmla="*/ 8257 h 10926"/>
                <a:gd name="connsiteX21" fmla="*/ 596 w 10000"/>
                <a:gd name="connsiteY21" fmla="*/ 8391 h 10926"/>
                <a:gd name="connsiteX22" fmla="*/ 1075 w 10000"/>
                <a:gd name="connsiteY22" fmla="*/ 8426 h 10926"/>
                <a:gd name="connsiteX23" fmla="*/ 1346 w 10000"/>
                <a:gd name="connsiteY23" fmla="*/ 8561 h 10926"/>
                <a:gd name="connsiteX24" fmla="*/ 1397 w 10000"/>
                <a:gd name="connsiteY24" fmla="*/ 8798 h 10926"/>
                <a:gd name="connsiteX25" fmla="*/ 2260 w 10000"/>
                <a:gd name="connsiteY25" fmla="*/ 9203 h 10926"/>
                <a:gd name="connsiteX26" fmla="*/ 2475 w 10000"/>
                <a:gd name="connsiteY26" fmla="*/ 9609 h 10926"/>
                <a:gd name="connsiteX27" fmla="*/ 3064 w 10000"/>
                <a:gd name="connsiteY27" fmla="*/ 9812 h 10926"/>
                <a:gd name="connsiteX28" fmla="*/ 3280 w 10000"/>
                <a:gd name="connsiteY28" fmla="*/ 10080 h 10926"/>
                <a:gd name="connsiteX29" fmla="*/ 3709 w 10000"/>
                <a:gd name="connsiteY29" fmla="*/ 10420 h 10926"/>
                <a:gd name="connsiteX30" fmla="*/ 4034 w 10000"/>
                <a:gd name="connsiteY30" fmla="*/ 10520 h 10926"/>
                <a:gd name="connsiteX31" fmla="*/ 4248 w 10000"/>
                <a:gd name="connsiteY31" fmla="*/ 10420 h 10926"/>
                <a:gd name="connsiteX32" fmla="*/ 4785 w 10000"/>
                <a:gd name="connsiteY32" fmla="*/ 10453 h 10926"/>
                <a:gd name="connsiteX33" fmla="*/ 5002 w 10000"/>
                <a:gd name="connsiteY33" fmla="*/ 10385 h 10926"/>
                <a:gd name="connsiteX34" fmla="*/ 5967 w 10000"/>
                <a:gd name="connsiteY34" fmla="*/ 10893 h 10926"/>
                <a:gd name="connsiteX35" fmla="*/ 6021 w 10000"/>
                <a:gd name="connsiteY35" fmla="*/ 10893 h 10926"/>
                <a:gd name="connsiteX36" fmla="*/ 6130 w 10000"/>
                <a:gd name="connsiteY36" fmla="*/ 10825 h 10926"/>
                <a:gd name="connsiteX37" fmla="*/ 6823 w 10000"/>
                <a:gd name="connsiteY37" fmla="*/ 10825 h 10926"/>
                <a:gd name="connsiteX38" fmla="*/ 6936 w 10000"/>
                <a:gd name="connsiteY38" fmla="*/ 10926 h 10926"/>
                <a:gd name="connsiteX39" fmla="*/ 7526 w 10000"/>
                <a:gd name="connsiteY39" fmla="*/ 10790 h 10926"/>
                <a:gd name="connsiteX40" fmla="*/ 8062 w 10000"/>
                <a:gd name="connsiteY40" fmla="*/ 10790 h 10926"/>
                <a:gd name="connsiteX41" fmla="*/ 8438 w 10000"/>
                <a:gd name="connsiteY41" fmla="*/ 10656 h 10926"/>
                <a:gd name="connsiteX42" fmla="*/ 8871 w 10000"/>
                <a:gd name="connsiteY42" fmla="*/ 10385 h 10926"/>
                <a:gd name="connsiteX43" fmla="*/ 10000 w 10000"/>
                <a:gd name="connsiteY43" fmla="*/ 10385 h 10926"/>
                <a:gd name="connsiteX44" fmla="*/ 10000 w 10000"/>
                <a:gd name="connsiteY44" fmla="*/ 10014 h 10926"/>
                <a:gd name="connsiteX45" fmla="*/ 9409 w 10000"/>
                <a:gd name="connsiteY45" fmla="*/ 9846 h 10926"/>
                <a:gd name="connsiteX46" fmla="*/ 9083 w 10000"/>
                <a:gd name="connsiteY46" fmla="*/ 9305 h 10926"/>
                <a:gd name="connsiteX47" fmla="*/ 8655 w 10000"/>
                <a:gd name="connsiteY47" fmla="*/ 9102 h 10926"/>
                <a:gd name="connsiteX48" fmla="*/ 8385 w 10000"/>
                <a:gd name="connsiteY48" fmla="*/ 8831 h 10926"/>
                <a:gd name="connsiteX49" fmla="*/ 7687 w 10000"/>
                <a:gd name="connsiteY49" fmla="*/ 8629 h 10926"/>
                <a:gd name="connsiteX50" fmla="*/ 7848 w 10000"/>
                <a:gd name="connsiteY50" fmla="*/ 8561 h 10926"/>
                <a:gd name="connsiteX51" fmla="*/ 7848 w 10000"/>
                <a:gd name="connsiteY51" fmla="*/ 8391 h 10926"/>
                <a:gd name="connsiteX52" fmla="*/ 8334 w 10000"/>
                <a:gd name="connsiteY52" fmla="*/ 8391 h 10926"/>
                <a:gd name="connsiteX53" fmla="*/ 8599 w 10000"/>
                <a:gd name="connsiteY53" fmla="*/ 8257 h 10926"/>
                <a:gd name="connsiteX54" fmla="*/ 8655 w 10000"/>
                <a:gd name="connsiteY54" fmla="*/ 7278 h 10926"/>
                <a:gd name="connsiteX55" fmla="*/ 8707 w 10000"/>
                <a:gd name="connsiteY55" fmla="*/ 7311 h 10926"/>
                <a:gd name="connsiteX56" fmla="*/ 8517 w 10000"/>
                <a:gd name="connsiteY56" fmla="*/ 7373 h 10926"/>
                <a:gd name="connsiteX57" fmla="*/ 8440 w 10000"/>
                <a:gd name="connsiteY57" fmla="*/ 7505 h 10926"/>
                <a:gd name="connsiteX58" fmla="*/ 7961 w 10000"/>
                <a:gd name="connsiteY58" fmla="*/ 7245 h 10926"/>
                <a:gd name="connsiteX59" fmla="*/ 7874 w 10000"/>
                <a:gd name="connsiteY59" fmla="*/ 6542 h 10926"/>
                <a:gd name="connsiteX60" fmla="*/ 7361 w 10000"/>
                <a:gd name="connsiteY60" fmla="*/ 6847 h 10926"/>
                <a:gd name="connsiteX61" fmla="*/ 7369 w 10000"/>
                <a:gd name="connsiteY61" fmla="*/ 7209 h 10926"/>
                <a:gd name="connsiteX62" fmla="*/ 6955 w 10000"/>
                <a:gd name="connsiteY62" fmla="*/ 7427 h 10926"/>
                <a:gd name="connsiteX63" fmla="*/ 5002 w 10000"/>
                <a:gd name="connsiteY63" fmla="*/ 1061 h 10926"/>
                <a:gd name="connsiteX64" fmla="*/ 4356 w 10000"/>
                <a:gd name="connsiteY64" fmla="*/ 1061 h 10926"/>
                <a:gd name="connsiteX65" fmla="*/ 3709 w 10000"/>
                <a:gd name="connsiteY65" fmla="*/ 1061 h 10926"/>
                <a:gd name="connsiteX66" fmla="*/ 3120 w 10000"/>
                <a:gd name="connsiteY66" fmla="*/ 1061 h 10926"/>
                <a:gd name="connsiteX67" fmla="*/ 2475 w 10000"/>
                <a:gd name="connsiteY67" fmla="*/ 1061 h 10926"/>
                <a:gd name="connsiteX68" fmla="*/ 1884 w 10000"/>
                <a:gd name="connsiteY68" fmla="*/ 1061 h 10926"/>
                <a:gd name="connsiteX69" fmla="*/ 1237 w 10000"/>
                <a:gd name="connsiteY69" fmla="*/ 1061 h 10926"/>
                <a:gd name="connsiteX70" fmla="*/ 1237 w 10000"/>
                <a:gd name="connsiteY70" fmla="*/ 1534 h 10926"/>
                <a:gd name="connsiteX71" fmla="*/ 1237 w 10000"/>
                <a:gd name="connsiteY71" fmla="*/ 2142 h 10926"/>
                <a:gd name="connsiteX72" fmla="*/ 433 w 10000"/>
                <a:gd name="connsiteY72" fmla="*/ 2142 h 10926"/>
                <a:gd name="connsiteX73" fmla="*/ 433 w 10000"/>
                <a:gd name="connsiteY73" fmla="*/ 2412 h 10926"/>
                <a:gd name="connsiteX0" fmla="*/ 433 w 10000"/>
                <a:gd name="connsiteY0" fmla="*/ 1351 h 9865"/>
                <a:gd name="connsiteX1" fmla="*/ 6675 w 10000"/>
                <a:gd name="connsiteY1" fmla="*/ 6624 h 9865"/>
                <a:gd name="connsiteX2" fmla="*/ 6234 w 10000"/>
                <a:gd name="connsiteY2" fmla="*/ 6833 h 9865"/>
                <a:gd name="connsiteX3" fmla="*/ 5864 w 10000"/>
                <a:gd name="connsiteY3" fmla="*/ 6615 h 9865"/>
                <a:gd name="connsiteX4" fmla="*/ 5325 w 10000"/>
                <a:gd name="connsiteY4" fmla="*/ 6483 h 9865"/>
                <a:gd name="connsiteX5" fmla="*/ 5058 w 10000"/>
                <a:gd name="connsiteY5" fmla="*/ 6780 h 9865"/>
                <a:gd name="connsiteX6" fmla="*/ 4396 w 10000"/>
                <a:gd name="connsiteY6" fmla="*/ 7008 h 9865"/>
                <a:gd name="connsiteX7" fmla="*/ 3972 w 10000"/>
                <a:gd name="connsiteY7" fmla="*/ 7006 h 9865"/>
                <a:gd name="connsiteX8" fmla="*/ 3044 w 10000"/>
                <a:gd name="connsiteY8" fmla="*/ 6813 h 9865"/>
                <a:gd name="connsiteX9" fmla="*/ 2796 w 10000"/>
                <a:gd name="connsiteY9" fmla="*/ 6917 h 9865"/>
                <a:gd name="connsiteX10" fmla="*/ 2177 w 10000"/>
                <a:gd name="connsiteY10" fmla="*/ 6684 h 9865"/>
                <a:gd name="connsiteX11" fmla="*/ 1903 w 10000"/>
                <a:gd name="connsiteY11" fmla="*/ 6332 h 9865"/>
                <a:gd name="connsiteX12" fmla="*/ 1449 w 10000"/>
                <a:gd name="connsiteY12" fmla="*/ 6428 h 9865"/>
                <a:gd name="connsiteX13" fmla="*/ 1324 w 10000"/>
                <a:gd name="connsiteY13" fmla="*/ 6636 h 9865"/>
                <a:gd name="connsiteX14" fmla="*/ 845 w 10000"/>
                <a:gd name="connsiteY14" fmla="*/ 6725 h 9865"/>
                <a:gd name="connsiteX15" fmla="*/ 526 w 10000"/>
                <a:gd name="connsiteY15" fmla="*/ 6717 h 9865"/>
                <a:gd name="connsiteX16" fmla="*/ 354 w 10000"/>
                <a:gd name="connsiteY16" fmla="*/ 6882 h 9865"/>
                <a:gd name="connsiteX17" fmla="*/ 56 w 10000"/>
                <a:gd name="connsiteY17" fmla="*/ 6622 h 9865"/>
                <a:gd name="connsiteX18" fmla="*/ 0 w 10000"/>
                <a:gd name="connsiteY18" fmla="*/ 7094 h 9865"/>
                <a:gd name="connsiteX19" fmla="*/ 106 w 10000"/>
                <a:gd name="connsiteY19" fmla="*/ 7162 h 9865"/>
                <a:gd name="connsiteX20" fmla="*/ 538 w 10000"/>
                <a:gd name="connsiteY20" fmla="*/ 7196 h 9865"/>
                <a:gd name="connsiteX21" fmla="*/ 596 w 10000"/>
                <a:gd name="connsiteY21" fmla="*/ 7330 h 9865"/>
                <a:gd name="connsiteX22" fmla="*/ 1075 w 10000"/>
                <a:gd name="connsiteY22" fmla="*/ 7365 h 9865"/>
                <a:gd name="connsiteX23" fmla="*/ 1346 w 10000"/>
                <a:gd name="connsiteY23" fmla="*/ 7500 h 9865"/>
                <a:gd name="connsiteX24" fmla="*/ 1397 w 10000"/>
                <a:gd name="connsiteY24" fmla="*/ 7737 h 9865"/>
                <a:gd name="connsiteX25" fmla="*/ 2260 w 10000"/>
                <a:gd name="connsiteY25" fmla="*/ 8142 h 9865"/>
                <a:gd name="connsiteX26" fmla="*/ 2475 w 10000"/>
                <a:gd name="connsiteY26" fmla="*/ 8548 h 9865"/>
                <a:gd name="connsiteX27" fmla="*/ 3064 w 10000"/>
                <a:gd name="connsiteY27" fmla="*/ 8751 h 9865"/>
                <a:gd name="connsiteX28" fmla="*/ 3280 w 10000"/>
                <a:gd name="connsiteY28" fmla="*/ 9019 h 9865"/>
                <a:gd name="connsiteX29" fmla="*/ 3709 w 10000"/>
                <a:gd name="connsiteY29" fmla="*/ 9359 h 9865"/>
                <a:gd name="connsiteX30" fmla="*/ 4034 w 10000"/>
                <a:gd name="connsiteY30" fmla="*/ 9459 h 9865"/>
                <a:gd name="connsiteX31" fmla="*/ 4248 w 10000"/>
                <a:gd name="connsiteY31" fmla="*/ 9359 h 9865"/>
                <a:gd name="connsiteX32" fmla="*/ 4785 w 10000"/>
                <a:gd name="connsiteY32" fmla="*/ 9392 h 9865"/>
                <a:gd name="connsiteX33" fmla="*/ 5002 w 10000"/>
                <a:gd name="connsiteY33" fmla="*/ 9324 h 9865"/>
                <a:gd name="connsiteX34" fmla="*/ 5967 w 10000"/>
                <a:gd name="connsiteY34" fmla="*/ 9832 h 9865"/>
                <a:gd name="connsiteX35" fmla="*/ 6021 w 10000"/>
                <a:gd name="connsiteY35" fmla="*/ 9832 h 9865"/>
                <a:gd name="connsiteX36" fmla="*/ 6130 w 10000"/>
                <a:gd name="connsiteY36" fmla="*/ 9764 h 9865"/>
                <a:gd name="connsiteX37" fmla="*/ 6823 w 10000"/>
                <a:gd name="connsiteY37" fmla="*/ 9764 h 9865"/>
                <a:gd name="connsiteX38" fmla="*/ 6936 w 10000"/>
                <a:gd name="connsiteY38" fmla="*/ 9865 h 9865"/>
                <a:gd name="connsiteX39" fmla="*/ 7526 w 10000"/>
                <a:gd name="connsiteY39" fmla="*/ 9729 h 9865"/>
                <a:gd name="connsiteX40" fmla="*/ 8062 w 10000"/>
                <a:gd name="connsiteY40" fmla="*/ 9729 h 9865"/>
                <a:gd name="connsiteX41" fmla="*/ 8438 w 10000"/>
                <a:gd name="connsiteY41" fmla="*/ 9595 h 9865"/>
                <a:gd name="connsiteX42" fmla="*/ 8871 w 10000"/>
                <a:gd name="connsiteY42" fmla="*/ 9324 h 9865"/>
                <a:gd name="connsiteX43" fmla="*/ 10000 w 10000"/>
                <a:gd name="connsiteY43" fmla="*/ 9324 h 9865"/>
                <a:gd name="connsiteX44" fmla="*/ 10000 w 10000"/>
                <a:gd name="connsiteY44" fmla="*/ 8953 h 9865"/>
                <a:gd name="connsiteX45" fmla="*/ 9409 w 10000"/>
                <a:gd name="connsiteY45" fmla="*/ 8785 h 9865"/>
                <a:gd name="connsiteX46" fmla="*/ 9083 w 10000"/>
                <a:gd name="connsiteY46" fmla="*/ 8244 h 9865"/>
                <a:gd name="connsiteX47" fmla="*/ 8655 w 10000"/>
                <a:gd name="connsiteY47" fmla="*/ 8041 h 9865"/>
                <a:gd name="connsiteX48" fmla="*/ 8385 w 10000"/>
                <a:gd name="connsiteY48" fmla="*/ 7770 h 9865"/>
                <a:gd name="connsiteX49" fmla="*/ 7687 w 10000"/>
                <a:gd name="connsiteY49" fmla="*/ 7568 h 9865"/>
                <a:gd name="connsiteX50" fmla="*/ 7848 w 10000"/>
                <a:gd name="connsiteY50" fmla="*/ 7500 h 9865"/>
                <a:gd name="connsiteX51" fmla="*/ 7848 w 10000"/>
                <a:gd name="connsiteY51" fmla="*/ 7330 h 9865"/>
                <a:gd name="connsiteX52" fmla="*/ 8334 w 10000"/>
                <a:gd name="connsiteY52" fmla="*/ 7330 h 9865"/>
                <a:gd name="connsiteX53" fmla="*/ 8599 w 10000"/>
                <a:gd name="connsiteY53" fmla="*/ 7196 h 9865"/>
                <a:gd name="connsiteX54" fmla="*/ 8655 w 10000"/>
                <a:gd name="connsiteY54" fmla="*/ 6217 h 9865"/>
                <a:gd name="connsiteX55" fmla="*/ 8707 w 10000"/>
                <a:gd name="connsiteY55" fmla="*/ 6250 h 9865"/>
                <a:gd name="connsiteX56" fmla="*/ 8517 w 10000"/>
                <a:gd name="connsiteY56" fmla="*/ 6312 h 9865"/>
                <a:gd name="connsiteX57" fmla="*/ 8440 w 10000"/>
                <a:gd name="connsiteY57" fmla="*/ 6444 h 9865"/>
                <a:gd name="connsiteX58" fmla="*/ 7961 w 10000"/>
                <a:gd name="connsiteY58" fmla="*/ 6184 h 9865"/>
                <a:gd name="connsiteX59" fmla="*/ 7874 w 10000"/>
                <a:gd name="connsiteY59" fmla="*/ 5481 h 9865"/>
                <a:gd name="connsiteX60" fmla="*/ 7361 w 10000"/>
                <a:gd name="connsiteY60" fmla="*/ 5786 h 9865"/>
                <a:gd name="connsiteX61" fmla="*/ 7369 w 10000"/>
                <a:gd name="connsiteY61" fmla="*/ 6148 h 9865"/>
                <a:gd name="connsiteX62" fmla="*/ 6955 w 10000"/>
                <a:gd name="connsiteY62" fmla="*/ 6366 h 9865"/>
                <a:gd name="connsiteX63" fmla="*/ 4356 w 10000"/>
                <a:gd name="connsiteY63" fmla="*/ 0 h 9865"/>
                <a:gd name="connsiteX64" fmla="*/ 3709 w 10000"/>
                <a:gd name="connsiteY64" fmla="*/ 0 h 9865"/>
                <a:gd name="connsiteX65" fmla="*/ 3120 w 10000"/>
                <a:gd name="connsiteY65" fmla="*/ 0 h 9865"/>
                <a:gd name="connsiteX66" fmla="*/ 2475 w 10000"/>
                <a:gd name="connsiteY66" fmla="*/ 0 h 9865"/>
                <a:gd name="connsiteX67" fmla="*/ 1884 w 10000"/>
                <a:gd name="connsiteY67" fmla="*/ 0 h 9865"/>
                <a:gd name="connsiteX68" fmla="*/ 1237 w 10000"/>
                <a:gd name="connsiteY68" fmla="*/ 0 h 9865"/>
                <a:gd name="connsiteX69" fmla="*/ 1237 w 10000"/>
                <a:gd name="connsiteY69" fmla="*/ 473 h 9865"/>
                <a:gd name="connsiteX70" fmla="*/ 1237 w 10000"/>
                <a:gd name="connsiteY70" fmla="*/ 1081 h 9865"/>
                <a:gd name="connsiteX71" fmla="*/ 433 w 10000"/>
                <a:gd name="connsiteY71" fmla="*/ 1081 h 9865"/>
                <a:gd name="connsiteX72" fmla="*/ 433 w 10000"/>
                <a:gd name="connsiteY72" fmla="*/ 1351 h 9865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3709 w 10000"/>
                <a:gd name="connsiteY63" fmla="*/ 0 h 10000"/>
                <a:gd name="connsiteX64" fmla="*/ 3120 w 10000"/>
                <a:gd name="connsiteY64" fmla="*/ 0 h 10000"/>
                <a:gd name="connsiteX65" fmla="*/ 2475 w 10000"/>
                <a:gd name="connsiteY65" fmla="*/ 0 h 10000"/>
                <a:gd name="connsiteX66" fmla="*/ 1884 w 10000"/>
                <a:gd name="connsiteY66" fmla="*/ 0 h 10000"/>
                <a:gd name="connsiteX67" fmla="*/ 1237 w 10000"/>
                <a:gd name="connsiteY67" fmla="*/ 0 h 10000"/>
                <a:gd name="connsiteX68" fmla="*/ 1237 w 10000"/>
                <a:gd name="connsiteY68" fmla="*/ 479 h 10000"/>
                <a:gd name="connsiteX69" fmla="*/ 1237 w 10000"/>
                <a:gd name="connsiteY69" fmla="*/ 1096 h 10000"/>
                <a:gd name="connsiteX70" fmla="*/ 433 w 10000"/>
                <a:gd name="connsiteY70" fmla="*/ 1096 h 10000"/>
                <a:gd name="connsiteX71" fmla="*/ 433 w 10000"/>
                <a:gd name="connsiteY71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3120 w 10000"/>
                <a:gd name="connsiteY63" fmla="*/ 0 h 10000"/>
                <a:gd name="connsiteX64" fmla="*/ 2475 w 10000"/>
                <a:gd name="connsiteY64" fmla="*/ 0 h 10000"/>
                <a:gd name="connsiteX65" fmla="*/ 1884 w 10000"/>
                <a:gd name="connsiteY65" fmla="*/ 0 h 10000"/>
                <a:gd name="connsiteX66" fmla="*/ 1237 w 10000"/>
                <a:gd name="connsiteY66" fmla="*/ 0 h 10000"/>
                <a:gd name="connsiteX67" fmla="*/ 1237 w 10000"/>
                <a:gd name="connsiteY67" fmla="*/ 479 h 10000"/>
                <a:gd name="connsiteX68" fmla="*/ 1237 w 10000"/>
                <a:gd name="connsiteY68" fmla="*/ 1096 h 10000"/>
                <a:gd name="connsiteX69" fmla="*/ 433 w 10000"/>
                <a:gd name="connsiteY69" fmla="*/ 1096 h 10000"/>
                <a:gd name="connsiteX70" fmla="*/ 433 w 10000"/>
                <a:gd name="connsiteY70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2475 w 10000"/>
                <a:gd name="connsiteY63" fmla="*/ 0 h 10000"/>
                <a:gd name="connsiteX64" fmla="*/ 1884 w 10000"/>
                <a:gd name="connsiteY64" fmla="*/ 0 h 10000"/>
                <a:gd name="connsiteX65" fmla="*/ 1237 w 10000"/>
                <a:gd name="connsiteY65" fmla="*/ 0 h 10000"/>
                <a:gd name="connsiteX66" fmla="*/ 1237 w 10000"/>
                <a:gd name="connsiteY66" fmla="*/ 479 h 10000"/>
                <a:gd name="connsiteX67" fmla="*/ 1237 w 10000"/>
                <a:gd name="connsiteY67" fmla="*/ 1096 h 10000"/>
                <a:gd name="connsiteX68" fmla="*/ 433 w 10000"/>
                <a:gd name="connsiteY68" fmla="*/ 1096 h 10000"/>
                <a:gd name="connsiteX69" fmla="*/ 433 w 10000"/>
                <a:gd name="connsiteY69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1884 w 10000"/>
                <a:gd name="connsiteY63" fmla="*/ 0 h 10000"/>
                <a:gd name="connsiteX64" fmla="*/ 1237 w 10000"/>
                <a:gd name="connsiteY64" fmla="*/ 0 h 10000"/>
                <a:gd name="connsiteX65" fmla="*/ 1237 w 10000"/>
                <a:gd name="connsiteY65" fmla="*/ 479 h 10000"/>
                <a:gd name="connsiteX66" fmla="*/ 1237 w 10000"/>
                <a:gd name="connsiteY66" fmla="*/ 1096 h 10000"/>
                <a:gd name="connsiteX67" fmla="*/ 433 w 10000"/>
                <a:gd name="connsiteY67" fmla="*/ 1096 h 10000"/>
                <a:gd name="connsiteX68" fmla="*/ 433 w 10000"/>
                <a:gd name="connsiteY68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1237 w 10000"/>
                <a:gd name="connsiteY63" fmla="*/ 0 h 10000"/>
                <a:gd name="connsiteX64" fmla="*/ 1237 w 10000"/>
                <a:gd name="connsiteY64" fmla="*/ 479 h 10000"/>
                <a:gd name="connsiteX65" fmla="*/ 1237 w 10000"/>
                <a:gd name="connsiteY65" fmla="*/ 1096 h 10000"/>
                <a:gd name="connsiteX66" fmla="*/ 433 w 10000"/>
                <a:gd name="connsiteY66" fmla="*/ 1096 h 10000"/>
                <a:gd name="connsiteX67" fmla="*/ 433 w 10000"/>
                <a:gd name="connsiteY67" fmla="*/ 1369 h 10000"/>
                <a:gd name="connsiteX0" fmla="*/ 433 w 10000"/>
                <a:gd name="connsiteY0" fmla="*/ 890 h 9521"/>
                <a:gd name="connsiteX1" fmla="*/ 6675 w 10000"/>
                <a:gd name="connsiteY1" fmla="*/ 6236 h 9521"/>
                <a:gd name="connsiteX2" fmla="*/ 6234 w 10000"/>
                <a:gd name="connsiteY2" fmla="*/ 6448 h 9521"/>
                <a:gd name="connsiteX3" fmla="*/ 5864 w 10000"/>
                <a:gd name="connsiteY3" fmla="*/ 6227 h 9521"/>
                <a:gd name="connsiteX4" fmla="*/ 5325 w 10000"/>
                <a:gd name="connsiteY4" fmla="*/ 6093 h 9521"/>
                <a:gd name="connsiteX5" fmla="*/ 5058 w 10000"/>
                <a:gd name="connsiteY5" fmla="*/ 6394 h 9521"/>
                <a:gd name="connsiteX6" fmla="*/ 4396 w 10000"/>
                <a:gd name="connsiteY6" fmla="*/ 6625 h 9521"/>
                <a:gd name="connsiteX7" fmla="*/ 3972 w 10000"/>
                <a:gd name="connsiteY7" fmla="*/ 6623 h 9521"/>
                <a:gd name="connsiteX8" fmla="*/ 3044 w 10000"/>
                <a:gd name="connsiteY8" fmla="*/ 6427 h 9521"/>
                <a:gd name="connsiteX9" fmla="*/ 2796 w 10000"/>
                <a:gd name="connsiteY9" fmla="*/ 6533 h 9521"/>
                <a:gd name="connsiteX10" fmla="*/ 2177 w 10000"/>
                <a:gd name="connsiteY10" fmla="*/ 6296 h 9521"/>
                <a:gd name="connsiteX11" fmla="*/ 1903 w 10000"/>
                <a:gd name="connsiteY11" fmla="*/ 5940 h 9521"/>
                <a:gd name="connsiteX12" fmla="*/ 1449 w 10000"/>
                <a:gd name="connsiteY12" fmla="*/ 6037 h 9521"/>
                <a:gd name="connsiteX13" fmla="*/ 1324 w 10000"/>
                <a:gd name="connsiteY13" fmla="*/ 6248 h 9521"/>
                <a:gd name="connsiteX14" fmla="*/ 845 w 10000"/>
                <a:gd name="connsiteY14" fmla="*/ 6338 h 9521"/>
                <a:gd name="connsiteX15" fmla="*/ 526 w 10000"/>
                <a:gd name="connsiteY15" fmla="*/ 6330 h 9521"/>
                <a:gd name="connsiteX16" fmla="*/ 354 w 10000"/>
                <a:gd name="connsiteY16" fmla="*/ 6497 h 9521"/>
                <a:gd name="connsiteX17" fmla="*/ 56 w 10000"/>
                <a:gd name="connsiteY17" fmla="*/ 6234 h 9521"/>
                <a:gd name="connsiteX18" fmla="*/ 0 w 10000"/>
                <a:gd name="connsiteY18" fmla="*/ 6712 h 9521"/>
                <a:gd name="connsiteX19" fmla="*/ 106 w 10000"/>
                <a:gd name="connsiteY19" fmla="*/ 6781 h 9521"/>
                <a:gd name="connsiteX20" fmla="*/ 538 w 10000"/>
                <a:gd name="connsiteY20" fmla="*/ 6815 h 9521"/>
                <a:gd name="connsiteX21" fmla="*/ 596 w 10000"/>
                <a:gd name="connsiteY21" fmla="*/ 6951 h 9521"/>
                <a:gd name="connsiteX22" fmla="*/ 1075 w 10000"/>
                <a:gd name="connsiteY22" fmla="*/ 6987 h 9521"/>
                <a:gd name="connsiteX23" fmla="*/ 1346 w 10000"/>
                <a:gd name="connsiteY23" fmla="*/ 7124 h 9521"/>
                <a:gd name="connsiteX24" fmla="*/ 1397 w 10000"/>
                <a:gd name="connsiteY24" fmla="*/ 7364 h 9521"/>
                <a:gd name="connsiteX25" fmla="*/ 2260 w 10000"/>
                <a:gd name="connsiteY25" fmla="*/ 7774 h 9521"/>
                <a:gd name="connsiteX26" fmla="*/ 2475 w 10000"/>
                <a:gd name="connsiteY26" fmla="*/ 8186 h 9521"/>
                <a:gd name="connsiteX27" fmla="*/ 3064 w 10000"/>
                <a:gd name="connsiteY27" fmla="*/ 8392 h 9521"/>
                <a:gd name="connsiteX28" fmla="*/ 3280 w 10000"/>
                <a:gd name="connsiteY28" fmla="*/ 8663 h 9521"/>
                <a:gd name="connsiteX29" fmla="*/ 3709 w 10000"/>
                <a:gd name="connsiteY29" fmla="*/ 9008 h 9521"/>
                <a:gd name="connsiteX30" fmla="*/ 4034 w 10000"/>
                <a:gd name="connsiteY30" fmla="*/ 9109 h 9521"/>
                <a:gd name="connsiteX31" fmla="*/ 4248 w 10000"/>
                <a:gd name="connsiteY31" fmla="*/ 9008 h 9521"/>
                <a:gd name="connsiteX32" fmla="*/ 4785 w 10000"/>
                <a:gd name="connsiteY32" fmla="*/ 9042 h 9521"/>
                <a:gd name="connsiteX33" fmla="*/ 5002 w 10000"/>
                <a:gd name="connsiteY33" fmla="*/ 8973 h 9521"/>
                <a:gd name="connsiteX34" fmla="*/ 5967 w 10000"/>
                <a:gd name="connsiteY34" fmla="*/ 9488 h 9521"/>
                <a:gd name="connsiteX35" fmla="*/ 6021 w 10000"/>
                <a:gd name="connsiteY35" fmla="*/ 9488 h 9521"/>
                <a:gd name="connsiteX36" fmla="*/ 6130 w 10000"/>
                <a:gd name="connsiteY36" fmla="*/ 9419 h 9521"/>
                <a:gd name="connsiteX37" fmla="*/ 6823 w 10000"/>
                <a:gd name="connsiteY37" fmla="*/ 9419 h 9521"/>
                <a:gd name="connsiteX38" fmla="*/ 6936 w 10000"/>
                <a:gd name="connsiteY38" fmla="*/ 9521 h 9521"/>
                <a:gd name="connsiteX39" fmla="*/ 7526 w 10000"/>
                <a:gd name="connsiteY39" fmla="*/ 9383 h 9521"/>
                <a:gd name="connsiteX40" fmla="*/ 8062 w 10000"/>
                <a:gd name="connsiteY40" fmla="*/ 9383 h 9521"/>
                <a:gd name="connsiteX41" fmla="*/ 8438 w 10000"/>
                <a:gd name="connsiteY41" fmla="*/ 9247 h 9521"/>
                <a:gd name="connsiteX42" fmla="*/ 8871 w 10000"/>
                <a:gd name="connsiteY42" fmla="*/ 8973 h 9521"/>
                <a:gd name="connsiteX43" fmla="*/ 10000 w 10000"/>
                <a:gd name="connsiteY43" fmla="*/ 8973 h 9521"/>
                <a:gd name="connsiteX44" fmla="*/ 10000 w 10000"/>
                <a:gd name="connsiteY44" fmla="*/ 8597 h 9521"/>
                <a:gd name="connsiteX45" fmla="*/ 9409 w 10000"/>
                <a:gd name="connsiteY45" fmla="*/ 8426 h 9521"/>
                <a:gd name="connsiteX46" fmla="*/ 9083 w 10000"/>
                <a:gd name="connsiteY46" fmla="*/ 7878 h 9521"/>
                <a:gd name="connsiteX47" fmla="*/ 8655 w 10000"/>
                <a:gd name="connsiteY47" fmla="*/ 7672 h 9521"/>
                <a:gd name="connsiteX48" fmla="*/ 8385 w 10000"/>
                <a:gd name="connsiteY48" fmla="*/ 7397 h 9521"/>
                <a:gd name="connsiteX49" fmla="*/ 7687 w 10000"/>
                <a:gd name="connsiteY49" fmla="*/ 7193 h 9521"/>
                <a:gd name="connsiteX50" fmla="*/ 7848 w 10000"/>
                <a:gd name="connsiteY50" fmla="*/ 7124 h 9521"/>
                <a:gd name="connsiteX51" fmla="*/ 7848 w 10000"/>
                <a:gd name="connsiteY51" fmla="*/ 6951 h 9521"/>
                <a:gd name="connsiteX52" fmla="*/ 8334 w 10000"/>
                <a:gd name="connsiteY52" fmla="*/ 6951 h 9521"/>
                <a:gd name="connsiteX53" fmla="*/ 8599 w 10000"/>
                <a:gd name="connsiteY53" fmla="*/ 6815 h 9521"/>
                <a:gd name="connsiteX54" fmla="*/ 8655 w 10000"/>
                <a:gd name="connsiteY54" fmla="*/ 5823 h 9521"/>
                <a:gd name="connsiteX55" fmla="*/ 8707 w 10000"/>
                <a:gd name="connsiteY55" fmla="*/ 5857 h 9521"/>
                <a:gd name="connsiteX56" fmla="*/ 8517 w 10000"/>
                <a:gd name="connsiteY56" fmla="*/ 5919 h 9521"/>
                <a:gd name="connsiteX57" fmla="*/ 8440 w 10000"/>
                <a:gd name="connsiteY57" fmla="*/ 6053 h 9521"/>
                <a:gd name="connsiteX58" fmla="*/ 7961 w 10000"/>
                <a:gd name="connsiteY58" fmla="*/ 5790 h 9521"/>
                <a:gd name="connsiteX59" fmla="*/ 7874 w 10000"/>
                <a:gd name="connsiteY59" fmla="*/ 5077 h 9521"/>
                <a:gd name="connsiteX60" fmla="*/ 7361 w 10000"/>
                <a:gd name="connsiteY60" fmla="*/ 5386 h 9521"/>
                <a:gd name="connsiteX61" fmla="*/ 7369 w 10000"/>
                <a:gd name="connsiteY61" fmla="*/ 5753 h 9521"/>
                <a:gd name="connsiteX62" fmla="*/ 6955 w 10000"/>
                <a:gd name="connsiteY62" fmla="*/ 5974 h 9521"/>
                <a:gd name="connsiteX63" fmla="*/ 1237 w 10000"/>
                <a:gd name="connsiteY63" fmla="*/ 0 h 9521"/>
                <a:gd name="connsiteX64" fmla="*/ 1237 w 10000"/>
                <a:gd name="connsiteY64" fmla="*/ 617 h 9521"/>
                <a:gd name="connsiteX65" fmla="*/ 433 w 10000"/>
                <a:gd name="connsiteY65" fmla="*/ 617 h 9521"/>
                <a:gd name="connsiteX66" fmla="*/ 433 w 10000"/>
                <a:gd name="connsiteY66" fmla="*/ 890 h 9521"/>
                <a:gd name="connsiteX0" fmla="*/ 433 w 10000"/>
                <a:gd name="connsiteY0" fmla="*/ 287 h 9352"/>
                <a:gd name="connsiteX1" fmla="*/ 6675 w 10000"/>
                <a:gd name="connsiteY1" fmla="*/ 5902 h 9352"/>
                <a:gd name="connsiteX2" fmla="*/ 6234 w 10000"/>
                <a:gd name="connsiteY2" fmla="*/ 6124 h 9352"/>
                <a:gd name="connsiteX3" fmla="*/ 5864 w 10000"/>
                <a:gd name="connsiteY3" fmla="*/ 5892 h 9352"/>
                <a:gd name="connsiteX4" fmla="*/ 5325 w 10000"/>
                <a:gd name="connsiteY4" fmla="*/ 5752 h 9352"/>
                <a:gd name="connsiteX5" fmla="*/ 5058 w 10000"/>
                <a:gd name="connsiteY5" fmla="*/ 6068 h 9352"/>
                <a:gd name="connsiteX6" fmla="*/ 4396 w 10000"/>
                <a:gd name="connsiteY6" fmla="*/ 6310 h 9352"/>
                <a:gd name="connsiteX7" fmla="*/ 3972 w 10000"/>
                <a:gd name="connsiteY7" fmla="*/ 6308 h 9352"/>
                <a:gd name="connsiteX8" fmla="*/ 3044 w 10000"/>
                <a:gd name="connsiteY8" fmla="*/ 6102 h 9352"/>
                <a:gd name="connsiteX9" fmla="*/ 2796 w 10000"/>
                <a:gd name="connsiteY9" fmla="*/ 6214 h 9352"/>
                <a:gd name="connsiteX10" fmla="*/ 2177 w 10000"/>
                <a:gd name="connsiteY10" fmla="*/ 5965 h 9352"/>
                <a:gd name="connsiteX11" fmla="*/ 1903 w 10000"/>
                <a:gd name="connsiteY11" fmla="*/ 5591 h 9352"/>
                <a:gd name="connsiteX12" fmla="*/ 1449 w 10000"/>
                <a:gd name="connsiteY12" fmla="*/ 5693 h 9352"/>
                <a:gd name="connsiteX13" fmla="*/ 1324 w 10000"/>
                <a:gd name="connsiteY13" fmla="*/ 5914 h 9352"/>
                <a:gd name="connsiteX14" fmla="*/ 845 w 10000"/>
                <a:gd name="connsiteY14" fmla="*/ 6009 h 9352"/>
                <a:gd name="connsiteX15" fmla="*/ 526 w 10000"/>
                <a:gd name="connsiteY15" fmla="*/ 6000 h 9352"/>
                <a:gd name="connsiteX16" fmla="*/ 354 w 10000"/>
                <a:gd name="connsiteY16" fmla="*/ 6176 h 9352"/>
                <a:gd name="connsiteX17" fmla="*/ 56 w 10000"/>
                <a:gd name="connsiteY17" fmla="*/ 5900 h 9352"/>
                <a:gd name="connsiteX18" fmla="*/ 0 w 10000"/>
                <a:gd name="connsiteY18" fmla="*/ 6402 h 9352"/>
                <a:gd name="connsiteX19" fmla="*/ 106 w 10000"/>
                <a:gd name="connsiteY19" fmla="*/ 6474 h 9352"/>
                <a:gd name="connsiteX20" fmla="*/ 538 w 10000"/>
                <a:gd name="connsiteY20" fmla="*/ 6510 h 9352"/>
                <a:gd name="connsiteX21" fmla="*/ 596 w 10000"/>
                <a:gd name="connsiteY21" fmla="*/ 6653 h 9352"/>
                <a:gd name="connsiteX22" fmla="*/ 1075 w 10000"/>
                <a:gd name="connsiteY22" fmla="*/ 6691 h 9352"/>
                <a:gd name="connsiteX23" fmla="*/ 1346 w 10000"/>
                <a:gd name="connsiteY23" fmla="*/ 6834 h 9352"/>
                <a:gd name="connsiteX24" fmla="*/ 1397 w 10000"/>
                <a:gd name="connsiteY24" fmla="*/ 7086 h 9352"/>
                <a:gd name="connsiteX25" fmla="*/ 2260 w 10000"/>
                <a:gd name="connsiteY25" fmla="*/ 7517 h 9352"/>
                <a:gd name="connsiteX26" fmla="*/ 2475 w 10000"/>
                <a:gd name="connsiteY26" fmla="*/ 7950 h 9352"/>
                <a:gd name="connsiteX27" fmla="*/ 3064 w 10000"/>
                <a:gd name="connsiteY27" fmla="*/ 8166 h 9352"/>
                <a:gd name="connsiteX28" fmla="*/ 3280 w 10000"/>
                <a:gd name="connsiteY28" fmla="*/ 8451 h 9352"/>
                <a:gd name="connsiteX29" fmla="*/ 3709 w 10000"/>
                <a:gd name="connsiteY29" fmla="*/ 8813 h 9352"/>
                <a:gd name="connsiteX30" fmla="*/ 4034 w 10000"/>
                <a:gd name="connsiteY30" fmla="*/ 8919 h 9352"/>
                <a:gd name="connsiteX31" fmla="*/ 4248 w 10000"/>
                <a:gd name="connsiteY31" fmla="*/ 8813 h 9352"/>
                <a:gd name="connsiteX32" fmla="*/ 4785 w 10000"/>
                <a:gd name="connsiteY32" fmla="*/ 8849 h 9352"/>
                <a:gd name="connsiteX33" fmla="*/ 5002 w 10000"/>
                <a:gd name="connsiteY33" fmla="*/ 8776 h 9352"/>
                <a:gd name="connsiteX34" fmla="*/ 5967 w 10000"/>
                <a:gd name="connsiteY34" fmla="*/ 9317 h 9352"/>
                <a:gd name="connsiteX35" fmla="*/ 6021 w 10000"/>
                <a:gd name="connsiteY35" fmla="*/ 9317 h 9352"/>
                <a:gd name="connsiteX36" fmla="*/ 6130 w 10000"/>
                <a:gd name="connsiteY36" fmla="*/ 9245 h 9352"/>
                <a:gd name="connsiteX37" fmla="*/ 6823 w 10000"/>
                <a:gd name="connsiteY37" fmla="*/ 9245 h 9352"/>
                <a:gd name="connsiteX38" fmla="*/ 6936 w 10000"/>
                <a:gd name="connsiteY38" fmla="*/ 9352 h 9352"/>
                <a:gd name="connsiteX39" fmla="*/ 7526 w 10000"/>
                <a:gd name="connsiteY39" fmla="*/ 9207 h 9352"/>
                <a:gd name="connsiteX40" fmla="*/ 8062 w 10000"/>
                <a:gd name="connsiteY40" fmla="*/ 9207 h 9352"/>
                <a:gd name="connsiteX41" fmla="*/ 8438 w 10000"/>
                <a:gd name="connsiteY41" fmla="*/ 9064 h 9352"/>
                <a:gd name="connsiteX42" fmla="*/ 8871 w 10000"/>
                <a:gd name="connsiteY42" fmla="*/ 8776 h 9352"/>
                <a:gd name="connsiteX43" fmla="*/ 10000 w 10000"/>
                <a:gd name="connsiteY43" fmla="*/ 8776 h 9352"/>
                <a:gd name="connsiteX44" fmla="*/ 10000 w 10000"/>
                <a:gd name="connsiteY44" fmla="*/ 8382 h 9352"/>
                <a:gd name="connsiteX45" fmla="*/ 9409 w 10000"/>
                <a:gd name="connsiteY45" fmla="*/ 8202 h 9352"/>
                <a:gd name="connsiteX46" fmla="*/ 9083 w 10000"/>
                <a:gd name="connsiteY46" fmla="*/ 7626 h 9352"/>
                <a:gd name="connsiteX47" fmla="*/ 8655 w 10000"/>
                <a:gd name="connsiteY47" fmla="*/ 7410 h 9352"/>
                <a:gd name="connsiteX48" fmla="*/ 8385 w 10000"/>
                <a:gd name="connsiteY48" fmla="*/ 7121 h 9352"/>
                <a:gd name="connsiteX49" fmla="*/ 7687 w 10000"/>
                <a:gd name="connsiteY49" fmla="*/ 6907 h 9352"/>
                <a:gd name="connsiteX50" fmla="*/ 7848 w 10000"/>
                <a:gd name="connsiteY50" fmla="*/ 6834 h 9352"/>
                <a:gd name="connsiteX51" fmla="*/ 7848 w 10000"/>
                <a:gd name="connsiteY51" fmla="*/ 6653 h 9352"/>
                <a:gd name="connsiteX52" fmla="*/ 8334 w 10000"/>
                <a:gd name="connsiteY52" fmla="*/ 6653 h 9352"/>
                <a:gd name="connsiteX53" fmla="*/ 8599 w 10000"/>
                <a:gd name="connsiteY53" fmla="*/ 6510 h 9352"/>
                <a:gd name="connsiteX54" fmla="*/ 8655 w 10000"/>
                <a:gd name="connsiteY54" fmla="*/ 5468 h 9352"/>
                <a:gd name="connsiteX55" fmla="*/ 8707 w 10000"/>
                <a:gd name="connsiteY55" fmla="*/ 5504 h 9352"/>
                <a:gd name="connsiteX56" fmla="*/ 8517 w 10000"/>
                <a:gd name="connsiteY56" fmla="*/ 5569 h 9352"/>
                <a:gd name="connsiteX57" fmla="*/ 8440 w 10000"/>
                <a:gd name="connsiteY57" fmla="*/ 5710 h 9352"/>
                <a:gd name="connsiteX58" fmla="*/ 7961 w 10000"/>
                <a:gd name="connsiteY58" fmla="*/ 5433 h 9352"/>
                <a:gd name="connsiteX59" fmla="*/ 7874 w 10000"/>
                <a:gd name="connsiteY59" fmla="*/ 4684 h 9352"/>
                <a:gd name="connsiteX60" fmla="*/ 7361 w 10000"/>
                <a:gd name="connsiteY60" fmla="*/ 5009 h 9352"/>
                <a:gd name="connsiteX61" fmla="*/ 7369 w 10000"/>
                <a:gd name="connsiteY61" fmla="*/ 5394 h 9352"/>
                <a:gd name="connsiteX62" fmla="*/ 6955 w 10000"/>
                <a:gd name="connsiteY62" fmla="*/ 5627 h 9352"/>
                <a:gd name="connsiteX63" fmla="*/ 1237 w 10000"/>
                <a:gd name="connsiteY63" fmla="*/ 0 h 9352"/>
                <a:gd name="connsiteX64" fmla="*/ 433 w 10000"/>
                <a:gd name="connsiteY64" fmla="*/ 0 h 9352"/>
                <a:gd name="connsiteX65" fmla="*/ 433 w 10000"/>
                <a:gd name="connsiteY65" fmla="*/ 287 h 9352"/>
                <a:gd name="connsiteX0" fmla="*/ 433 w 10000"/>
                <a:gd name="connsiteY0" fmla="*/ 307 h 10000"/>
                <a:gd name="connsiteX1" fmla="*/ 6675 w 10000"/>
                <a:gd name="connsiteY1" fmla="*/ 6311 h 10000"/>
                <a:gd name="connsiteX2" fmla="*/ 6234 w 10000"/>
                <a:gd name="connsiteY2" fmla="*/ 6548 h 10000"/>
                <a:gd name="connsiteX3" fmla="*/ 5864 w 10000"/>
                <a:gd name="connsiteY3" fmla="*/ 6300 h 10000"/>
                <a:gd name="connsiteX4" fmla="*/ 5325 w 10000"/>
                <a:gd name="connsiteY4" fmla="*/ 6151 h 10000"/>
                <a:gd name="connsiteX5" fmla="*/ 5058 w 10000"/>
                <a:gd name="connsiteY5" fmla="*/ 6488 h 10000"/>
                <a:gd name="connsiteX6" fmla="*/ 4396 w 10000"/>
                <a:gd name="connsiteY6" fmla="*/ 6747 h 10000"/>
                <a:gd name="connsiteX7" fmla="*/ 3972 w 10000"/>
                <a:gd name="connsiteY7" fmla="*/ 6745 h 10000"/>
                <a:gd name="connsiteX8" fmla="*/ 3044 w 10000"/>
                <a:gd name="connsiteY8" fmla="*/ 6525 h 10000"/>
                <a:gd name="connsiteX9" fmla="*/ 2796 w 10000"/>
                <a:gd name="connsiteY9" fmla="*/ 6645 h 10000"/>
                <a:gd name="connsiteX10" fmla="*/ 2177 w 10000"/>
                <a:gd name="connsiteY10" fmla="*/ 6378 h 10000"/>
                <a:gd name="connsiteX11" fmla="*/ 1903 w 10000"/>
                <a:gd name="connsiteY11" fmla="*/ 5978 h 10000"/>
                <a:gd name="connsiteX12" fmla="*/ 1449 w 10000"/>
                <a:gd name="connsiteY12" fmla="*/ 6087 h 10000"/>
                <a:gd name="connsiteX13" fmla="*/ 1324 w 10000"/>
                <a:gd name="connsiteY13" fmla="*/ 6324 h 10000"/>
                <a:gd name="connsiteX14" fmla="*/ 845 w 10000"/>
                <a:gd name="connsiteY14" fmla="*/ 6425 h 10000"/>
                <a:gd name="connsiteX15" fmla="*/ 526 w 10000"/>
                <a:gd name="connsiteY15" fmla="*/ 6416 h 10000"/>
                <a:gd name="connsiteX16" fmla="*/ 354 w 10000"/>
                <a:gd name="connsiteY16" fmla="*/ 6604 h 10000"/>
                <a:gd name="connsiteX17" fmla="*/ 56 w 10000"/>
                <a:gd name="connsiteY17" fmla="*/ 6309 h 10000"/>
                <a:gd name="connsiteX18" fmla="*/ 0 w 10000"/>
                <a:gd name="connsiteY18" fmla="*/ 6846 h 10000"/>
                <a:gd name="connsiteX19" fmla="*/ 106 w 10000"/>
                <a:gd name="connsiteY19" fmla="*/ 6923 h 10000"/>
                <a:gd name="connsiteX20" fmla="*/ 538 w 10000"/>
                <a:gd name="connsiteY20" fmla="*/ 6961 h 10000"/>
                <a:gd name="connsiteX21" fmla="*/ 596 w 10000"/>
                <a:gd name="connsiteY21" fmla="*/ 7114 h 10000"/>
                <a:gd name="connsiteX22" fmla="*/ 1075 w 10000"/>
                <a:gd name="connsiteY22" fmla="*/ 7155 h 10000"/>
                <a:gd name="connsiteX23" fmla="*/ 1346 w 10000"/>
                <a:gd name="connsiteY23" fmla="*/ 7308 h 10000"/>
                <a:gd name="connsiteX24" fmla="*/ 1397 w 10000"/>
                <a:gd name="connsiteY24" fmla="*/ 7577 h 10000"/>
                <a:gd name="connsiteX25" fmla="*/ 2260 w 10000"/>
                <a:gd name="connsiteY25" fmla="*/ 8038 h 10000"/>
                <a:gd name="connsiteX26" fmla="*/ 2475 w 10000"/>
                <a:gd name="connsiteY26" fmla="*/ 8501 h 10000"/>
                <a:gd name="connsiteX27" fmla="*/ 3064 w 10000"/>
                <a:gd name="connsiteY27" fmla="*/ 8732 h 10000"/>
                <a:gd name="connsiteX28" fmla="*/ 3280 w 10000"/>
                <a:gd name="connsiteY28" fmla="*/ 9037 h 10000"/>
                <a:gd name="connsiteX29" fmla="*/ 3709 w 10000"/>
                <a:gd name="connsiteY29" fmla="*/ 9424 h 10000"/>
                <a:gd name="connsiteX30" fmla="*/ 4034 w 10000"/>
                <a:gd name="connsiteY30" fmla="*/ 9537 h 10000"/>
                <a:gd name="connsiteX31" fmla="*/ 4248 w 10000"/>
                <a:gd name="connsiteY31" fmla="*/ 9424 h 10000"/>
                <a:gd name="connsiteX32" fmla="*/ 4785 w 10000"/>
                <a:gd name="connsiteY32" fmla="*/ 9462 h 10000"/>
                <a:gd name="connsiteX33" fmla="*/ 5002 w 10000"/>
                <a:gd name="connsiteY33" fmla="*/ 9384 h 10000"/>
                <a:gd name="connsiteX34" fmla="*/ 5967 w 10000"/>
                <a:gd name="connsiteY34" fmla="*/ 9963 h 10000"/>
                <a:gd name="connsiteX35" fmla="*/ 6021 w 10000"/>
                <a:gd name="connsiteY35" fmla="*/ 9963 h 10000"/>
                <a:gd name="connsiteX36" fmla="*/ 6130 w 10000"/>
                <a:gd name="connsiteY36" fmla="*/ 9886 h 10000"/>
                <a:gd name="connsiteX37" fmla="*/ 6823 w 10000"/>
                <a:gd name="connsiteY37" fmla="*/ 9886 h 10000"/>
                <a:gd name="connsiteX38" fmla="*/ 6936 w 10000"/>
                <a:gd name="connsiteY38" fmla="*/ 10000 h 10000"/>
                <a:gd name="connsiteX39" fmla="*/ 7526 w 10000"/>
                <a:gd name="connsiteY39" fmla="*/ 9845 h 10000"/>
                <a:gd name="connsiteX40" fmla="*/ 8062 w 10000"/>
                <a:gd name="connsiteY40" fmla="*/ 9845 h 10000"/>
                <a:gd name="connsiteX41" fmla="*/ 8438 w 10000"/>
                <a:gd name="connsiteY41" fmla="*/ 9692 h 10000"/>
                <a:gd name="connsiteX42" fmla="*/ 8871 w 10000"/>
                <a:gd name="connsiteY42" fmla="*/ 9384 h 10000"/>
                <a:gd name="connsiteX43" fmla="*/ 10000 w 10000"/>
                <a:gd name="connsiteY43" fmla="*/ 9384 h 10000"/>
                <a:gd name="connsiteX44" fmla="*/ 10000 w 10000"/>
                <a:gd name="connsiteY44" fmla="*/ 8963 h 10000"/>
                <a:gd name="connsiteX45" fmla="*/ 9409 w 10000"/>
                <a:gd name="connsiteY45" fmla="*/ 8770 h 10000"/>
                <a:gd name="connsiteX46" fmla="*/ 9083 w 10000"/>
                <a:gd name="connsiteY46" fmla="*/ 8154 h 10000"/>
                <a:gd name="connsiteX47" fmla="*/ 8655 w 10000"/>
                <a:gd name="connsiteY47" fmla="*/ 7923 h 10000"/>
                <a:gd name="connsiteX48" fmla="*/ 8385 w 10000"/>
                <a:gd name="connsiteY48" fmla="*/ 7614 h 10000"/>
                <a:gd name="connsiteX49" fmla="*/ 7687 w 10000"/>
                <a:gd name="connsiteY49" fmla="*/ 7386 h 10000"/>
                <a:gd name="connsiteX50" fmla="*/ 7848 w 10000"/>
                <a:gd name="connsiteY50" fmla="*/ 7308 h 10000"/>
                <a:gd name="connsiteX51" fmla="*/ 7848 w 10000"/>
                <a:gd name="connsiteY51" fmla="*/ 7114 h 10000"/>
                <a:gd name="connsiteX52" fmla="*/ 8334 w 10000"/>
                <a:gd name="connsiteY52" fmla="*/ 7114 h 10000"/>
                <a:gd name="connsiteX53" fmla="*/ 8599 w 10000"/>
                <a:gd name="connsiteY53" fmla="*/ 6961 h 10000"/>
                <a:gd name="connsiteX54" fmla="*/ 8655 w 10000"/>
                <a:gd name="connsiteY54" fmla="*/ 5847 h 10000"/>
                <a:gd name="connsiteX55" fmla="*/ 8707 w 10000"/>
                <a:gd name="connsiteY55" fmla="*/ 5885 h 10000"/>
                <a:gd name="connsiteX56" fmla="*/ 8517 w 10000"/>
                <a:gd name="connsiteY56" fmla="*/ 5955 h 10000"/>
                <a:gd name="connsiteX57" fmla="*/ 8440 w 10000"/>
                <a:gd name="connsiteY57" fmla="*/ 6106 h 10000"/>
                <a:gd name="connsiteX58" fmla="*/ 7961 w 10000"/>
                <a:gd name="connsiteY58" fmla="*/ 5809 h 10000"/>
                <a:gd name="connsiteX59" fmla="*/ 7874 w 10000"/>
                <a:gd name="connsiteY59" fmla="*/ 5009 h 10000"/>
                <a:gd name="connsiteX60" fmla="*/ 7361 w 10000"/>
                <a:gd name="connsiteY60" fmla="*/ 5356 h 10000"/>
                <a:gd name="connsiteX61" fmla="*/ 7369 w 10000"/>
                <a:gd name="connsiteY61" fmla="*/ 5768 h 10000"/>
                <a:gd name="connsiteX62" fmla="*/ 6955 w 10000"/>
                <a:gd name="connsiteY62" fmla="*/ 6017 h 10000"/>
                <a:gd name="connsiteX63" fmla="*/ 433 w 10000"/>
                <a:gd name="connsiteY63" fmla="*/ 0 h 10000"/>
                <a:gd name="connsiteX64" fmla="*/ 433 w 10000"/>
                <a:gd name="connsiteY64" fmla="*/ 307 h 10000"/>
                <a:gd name="connsiteX0" fmla="*/ 433 w 10000"/>
                <a:gd name="connsiteY0" fmla="*/ 49 h 9742"/>
                <a:gd name="connsiteX1" fmla="*/ 6675 w 10000"/>
                <a:gd name="connsiteY1" fmla="*/ 6053 h 9742"/>
                <a:gd name="connsiteX2" fmla="*/ 6234 w 10000"/>
                <a:gd name="connsiteY2" fmla="*/ 6290 h 9742"/>
                <a:gd name="connsiteX3" fmla="*/ 5864 w 10000"/>
                <a:gd name="connsiteY3" fmla="*/ 6042 h 9742"/>
                <a:gd name="connsiteX4" fmla="*/ 5325 w 10000"/>
                <a:gd name="connsiteY4" fmla="*/ 5893 h 9742"/>
                <a:gd name="connsiteX5" fmla="*/ 5058 w 10000"/>
                <a:gd name="connsiteY5" fmla="*/ 6230 h 9742"/>
                <a:gd name="connsiteX6" fmla="*/ 4396 w 10000"/>
                <a:gd name="connsiteY6" fmla="*/ 6489 h 9742"/>
                <a:gd name="connsiteX7" fmla="*/ 3972 w 10000"/>
                <a:gd name="connsiteY7" fmla="*/ 6487 h 9742"/>
                <a:gd name="connsiteX8" fmla="*/ 3044 w 10000"/>
                <a:gd name="connsiteY8" fmla="*/ 6267 h 9742"/>
                <a:gd name="connsiteX9" fmla="*/ 2796 w 10000"/>
                <a:gd name="connsiteY9" fmla="*/ 6387 h 9742"/>
                <a:gd name="connsiteX10" fmla="*/ 2177 w 10000"/>
                <a:gd name="connsiteY10" fmla="*/ 6120 h 9742"/>
                <a:gd name="connsiteX11" fmla="*/ 1903 w 10000"/>
                <a:gd name="connsiteY11" fmla="*/ 5720 h 9742"/>
                <a:gd name="connsiteX12" fmla="*/ 1449 w 10000"/>
                <a:gd name="connsiteY12" fmla="*/ 5829 h 9742"/>
                <a:gd name="connsiteX13" fmla="*/ 1324 w 10000"/>
                <a:gd name="connsiteY13" fmla="*/ 6066 h 9742"/>
                <a:gd name="connsiteX14" fmla="*/ 845 w 10000"/>
                <a:gd name="connsiteY14" fmla="*/ 6167 h 9742"/>
                <a:gd name="connsiteX15" fmla="*/ 526 w 10000"/>
                <a:gd name="connsiteY15" fmla="*/ 6158 h 9742"/>
                <a:gd name="connsiteX16" fmla="*/ 354 w 10000"/>
                <a:gd name="connsiteY16" fmla="*/ 6346 h 9742"/>
                <a:gd name="connsiteX17" fmla="*/ 56 w 10000"/>
                <a:gd name="connsiteY17" fmla="*/ 6051 h 9742"/>
                <a:gd name="connsiteX18" fmla="*/ 0 w 10000"/>
                <a:gd name="connsiteY18" fmla="*/ 6588 h 9742"/>
                <a:gd name="connsiteX19" fmla="*/ 106 w 10000"/>
                <a:gd name="connsiteY19" fmla="*/ 6665 h 9742"/>
                <a:gd name="connsiteX20" fmla="*/ 538 w 10000"/>
                <a:gd name="connsiteY20" fmla="*/ 6703 h 9742"/>
                <a:gd name="connsiteX21" fmla="*/ 596 w 10000"/>
                <a:gd name="connsiteY21" fmla="*/ 6856 h 9742"/>
                <a:gd name="connsiteX22" fmla="*/ 1075 w 10000"/>
                <a:gd name="connsiteY22" fmla="*/ 6897 h 9742"/>
                <a:gd name="connsiteX23" fmla="*/ 1346 w 10000"/>
                <a:gd name="connsiteY23" fmla="*/ 7050 h 9742"/>
                <a:gd name="connsiteX24" fmla="*/ 1397 w 10000"/>
                <a:gd name="connsiteY24" fmla="*/ 7319 h 9742"/>
                <a:gd name="connsiteX25" fmla="*/ 2260 w 10000"/>
                <a:gd name="connsiteY25" fmla="*/ 7780 h 9742"/>
                <a:gd name="connsiteX26" fmla="*/ 2475 w 10000"/>
                <a:gd name="connsiteY26" fmla="*/ 8243 h 9742"/>
                <a:gd name="connsiteX27" fmla="*/ 3064 w 10000"/>
                <a:gd name="connsiteY27" fmla="*/ 8474 h 9742"/>
                <a:gd name="connsiteX28" fmla="*/ 3280 w 10000"/>
                <a:gd name="connsiteY28" fmla="*/ 8779 h 9742"/>
                <a:gd name="connsiteX29" fmla="*/ 3709 w 10000"/>
                <a:gd name="connsiteY29" fmla="*/ 9166 h 9742"/>
                <a:gd name="connsiteX30" fmla="*/ 4034 w 10000"/>
                <a:gd name="connsiteY30" fmla="*/ 9279 h 9742"/>
                <a:gd name="connsiteX31" fmla="*/ 4248 w 10000"/>
                <a:gd name="connsiteY31" fmla="*/ 9166 h 9742"/>
                <a:gd name="connsiteX32" fmla="*/ 4785 w 10000"/>
                <a:gd name="connsiteY32" fmla="*/ 9204 h 9742"/>
                <a:gd name="connsiteX33" fmla="*/ 5002 w 10000"/>
                <a:gd name="connsiteY33" fmla="*/ 9126 h 9742"/>
                <a:gd name="connsiteX34" fmla="*/ 5967 w 10000"/>
                <a:gd name="connsiteY34" fmla="*/ 9705 h 9742"/>
                <a:gd name="connsiteX35" fmla="*/ 6021 w 10000"/>
                <a:gd name="connsiteY35" fmla="*/ 9705 h 9742"/>
                <a:gd name="connsiteX36" fmla="*/ 6130 w 10000"/>
                <a:gd name="connsiteY36" fmla="*/ 9628 h 9742"/>
                <a:gd name="connsiteX37" fmla="*/ 6823 w 10000"/>
                <a:gd name="connsiteY37" fmla="*/ 9628 h 9742"/>
                <a:gd name="connsiteX38" fmla="*/ 6936 w 10000"/>
                <a:gd name="connsiteY38" fmla="*/ 9742 h 9742"/>
                <a:gd name="connsiteX39" fmla="*/ 7526 w 10000"/>
                <a:gd name="connsiteY39" fmla="*/ 9587 h 9742"/>
                <a:gd name="connsiteX40" fmla="*/ 8062 w 10000"/>
                <a:gd name="connsiteY40" fmla="*/ 9587 h 9742"/>
                <a:gd name="connsiteX41" fmla="*/ 8438 w 10000"/>
                <a:gd name="connsiteY41" fmla="*/ 9434 h 9742"/>
                <a:gd name="connsiteX42" fmla="*/ 8871 w 10000"/>
                <a:gd name="connsiteY42" fmla="*/ 9126 h 9742"/>
                <a:gd name="connsiteX43" fmla="*/ 10000 w 10000"/>
                <a:gd name="connsiteY43" fmla="*/ 9126 h 9742"/>
                <a:gd name="connsiteX44" fmla="*/ 10000 w 10000"/>
                <a:gd name="connsiteY44" fmla="*/ 8705 h 9742"/>
                <a:gd name="connsiteX45" fmla="*/ 9409 w 10000"/>
                <a:gd name="connsiteY45" fmla="*/ 8512 h 9742"/>
                <a:gd name="connsiteX46" fmla="*/ 9083 w 10000"/>
                <a:gd name="connsiteY46" fmla="*/ 7896 h 9742"/>
                <a:gd name="connsiteX47" fmla="*/ 8655 w 10000"/>
                <a:gd name="connsiteY47" fmla="*/ 7665 h 9742"/>
                <a:gd name="connsiteX48" fmla="*/ 8385 w 10000"/>
                <a:gd name="connsiteY48" fmla="*/ 7356 h 9742"/>
                <a:gd name="connsiteX49" fmla="*/ 7687 w 10000"/>
                <a:gd name="connsiteY49" fmla="*/ 7128 h 9742"/>
                <a:gd name="connsiteX50" fmla="*/ 7848 w 10000"/>
                <a:gd name="connsiteY50" fmla="*/ 7050 h 9742"/>
                <a:gd name="connsiteX51" fmla="*/ 7848 w 10000"/>
                <a:gd name="connsiteY51" fmla="*/ 6856 h 9742"/>
                <a:gd name="connsiteX52" fmla="*/ 8334 w 10000"/>
                <a:gd name="connsiteY52" fmla="*/ 6856 h 9742"/>
                <a:gd name="connsiteX53" fmla="*/ 8599 w 10000"/>
                <a:gd name="connsiteY53" fmla="*/ 6703 h 9742"/>
                <a:gd name="connsiteX54" fmla="*/ 8655 w 10000"/>
                <a:gd name="connsiteY54" fmla="*/ 5589 h 9742"/>
                <a:gd name="connsiteX55" fmla="*/ 8707 w 10000"/>
                <a:gd name="connsiteY55" fmla="*/ 5627 h 9742"/>
                <a:gd name="connsiteX56" fmla="*/ 8517 w 10000"/>
                <a:gd name="connsiteY56" fmla="*/ 5697 h 9742"/>
                <a:gd name="connsiteX57" fmla="*/ 8440 w 10000"/>
                <a:gd name="connsiteY57" fmla="*/ 5848 h 9742"/>
                <a:gd name="connsiteX58" fmla="*/ 7961 w 10000"/>
                <a:gd name="connsiteY58" fmla="*/ 5551 h 9742"/>
                <a:gd name="connsiteX59" fmla="*/ 7874 w 10000"/>
                <a:gd name="connsiteY59" fmla="*/ 4751 h 9742"/>
                <a:gd name="connsiteX60" fmla="*/ 7361 w 10000"/>
                <a:gd name="connsiteY60" fmla="*/ 5098 h 9742"/>
                <a:gd name="connsiteX61" fmla="*/ 7369 w 10000"/>
                <a:gd name="connsiteY61" fmla="*/ 5510 h 9742"/>
                <a:gd name="connsiteX62" fmla="*/ 6955 w 10000"/>
                <a:gd name="connsiteY62" fmla="*/ 5759 h 9742"/>
                <a:gd name="connsiteX63" fmla="*/ 433 w 10000"/>
                <a:gd name="connsiteY63" fmla="*/ 49 h 9742"/>
                <a:gd name="connsiteX0" fmla="*/ 6955 w 10000"/>
                <a:gd name="connsiteY0" fmla="*/ 1035 h 5123"/>
                <a:gd name="connsiteX1" fmla="*/ 6675 w 10000"/>
                <a:gd name="connsiteY1" fmla="*/ 1336 h 5123"/>
                <a:gd name="connsiteX2" fmla="*/ 6234 w 10000"/>
                <a:gd name="connsiteY2" fmla="*/ 1580 h 5123"/>
                <a:gd name="connsiteX3" fmla="*/ 5864 w 10000"/>
                <a:gd name="connsiteY3" fmla="*/ 1325 h 5123"/>
                <a:gd name="connsiteX4" fmla="*/ 5325 w 10000"/>
                <a:gd name="connsiteY4" fmla="*/ 1172 h 5123"/>
                <a:gd name="connsiteX5" fmla="*/ 5058 w 10000"/>
                <a:gd name="connsiteY5" fmla="*/ 1518 h 5123"/>
                <a:gd name="connsiteX6" fmla="*/ 4396 w 10000"/>
                <a:gd name="connsiteY6" fmla="*/ 1784 h 5123"/>
                <a:gd name="connsiteX7" fmla="*/ 3972 w 10000"/>
                <a:gd name="connsiteY7" fmla="*/ 1782 h 5123"/>
                <a:gd name="connsiteX8" fmla="*/ 3044 w 10000"/>
                <a:gd name="connsiteY8" fmla="*/ 1556 h 5123"/>
                <a:gd name="connsiteX9" fmla="*/ 2796 w 10000"/>
                <a:gd name="connsiteY9" fmla="*/ 1679 h 5123"/>
                <a:gd name="connsiteX10" fmla="*/ 2177 w 10000"/>
                <a:gd name="connsiteY10" fmla="*/ 1405 h 5123"/>
                <a:gd name="connsiteX11" fmla="*/ 1903 w 10000"/>
                <a:gd name="connsiteY11" fmla="*/ 994 h 5123"/>
                <a:gd name="connsiteX12" fmla="*/ 1449 w 10000"/>
                <a:gd name="connsiteY12" fmla="*/ 1106 h 5123"/>
                <a:gd name="connsiteX13" fmla="*/ 1324 w 10000"/>
                <a:gd name="connsiteY13" fmla="*/ 1350 h 5123"/>
                <a:gd name="connsiteX14" fmla="*/ 845 w 10000"/>
                <a:gd name="connsiteY14" fmla="*/ 1453 h 5123"/>
                <a:gd name="connsiteX15" fmla="*/ 526 w 10000"/>
                <a:gd name="connsiteY15" fmla="*/ 1444 h 5123"/>
                <a:gd name="connsiteX16" fmla="*/ 354 w 10000"/>
                <a:gd name="connsiteY16" fmla="*/ 1637 h 5123"/>
                <a:gd name="connsiteX17" fmla="*/ 56 w 10000"/>
                <a:gd name="connsiteY17" fmla="*/ 1334 h 5123"/>
                <a:gd name="connsiteX18" fmla="*/ 0 w 10000"/>
                <a:gd name="connsiteY18" fmla="*/ 1885 h 5123"/>
                <a:gd name="connsiteX19" fmla="*/ 106 w 10000"/>
                <a:gd name="connsiteY19" fmla="*/ 1965 h 5123"/>
                <a:gd name="connsiteX20" fmla="*/ 538 w 10000"/>
                <a:gd name="connsiteY20" fmla="*/ 2004 h 5123"/>
                <a:gd name="connsiteX21" fmla="*/ 596 w 10000"/>
                <a:gd name="connsiteY21" fmla="*/ 2161 h 5123"/>
                <a:gd name="connsiteX22" fmla="*/ 1075 w 10000"/>
                <a:gd name="connsiteY22" fmla="*/ 2203 h 5123"/>
                <a:gd name="connsiteX23" fmla="*/ 1346 w 10000"/>
                <a:gd name="connsiteY23" fmla="*/ 2360 h 5123"/>
                <a:gd name="connsiteX24" fmla="*/ 1397 w 10000"/>
                <a:gd name="connsiteY24" fmla="*/ 2636 h 5123"/>
                <a:gd name="connsiteX25" fmla="*/ 2260 w 10000"/>
                <a:gd name="connsiteY25" fmla="*/ 3109 h 5123"/>
                <a:gd name="connsiteX26" fmla="*/ 2475 w 10000"/>
                <a:gd name="connsiteY26" fmla="*/ 3584 h 5123"/>
                <a:gd name="connsiteX27" fmla="*/ 3064 w 10000"/>
                <a:gd name="connsiteY27" fmla="*/ 3821 h 5123"/>
                <a:gd name="connsiteX28" fmla="*/ 3280 w 10000"/>
                <a:gd name="connsiteY28" fmla="*/ 4134 h 5123"/>
                <a:gd name="connsiteX29" fmla="*/ 3709 w 10000"/>
                <a:gd name="connsiteY29" fmla="*/ 4532 h 5123"/>
                <a:gd name="connsiteX30" fmla="*/ 4034 w 10000"/>
                <a:gd name="connsiteY30" fmla="*/ 4648 h 5123"/>
                <a:gd name="connsiteX31" fmla="*/ 4248 w 10000"/>
                <a:gd name="connsiteY31" fmla="*/ 4532 h 5123"/>
                <a:gd name="connsiteX32" fmla="*/ 4785 w 10000"/>
                <a:gd name="connsiteY32" fmla="*/ 4571 h 5123"/>
                <a:gd name="connsiteX33" fmla="*/ 5002 w 10000"/>
                <a:gd name="connsiteY33" fmla="*/ 4491 h 5123"/>
                <a:gd name="connsiteX34" fmla="*/ 5967 w 10000"/>
                <a:gd name="connsiteY34" fmla="*/ 5085 h 5123"/>
                <a:gd name="connsiteX35" fmla="*/ 6021 w 10000"/>
                <a:gd name="connsiteY35" fmla="*/ 5085 h 5123"/>
                <a:gd name="connsiteX36" fmla="*/ 6130 w 10000"/>
                <a:gd name="connsiteY36" fmla="*/ 5006 h 5123"/>
                <a:gd name="connsiteX37" fmla="*/ 6823 w 10000"/>
                <a:gd name="connsiteY37" fmla="*/ 5006 h 5123"/>
                <a:gd name="connsiteX38" fmla="*/ 6936 w 10000"/>
                <a:gd name="connsiteY38" fmla="*/ 5123 h 5123"/>
                <a:gd name="connsiteX39" fmla="*/ 7526 w 10000"/>
                <a:gd name="connsiteY39" fmla="*/ 4964 h 5123"/>
                <a:gd name="connsiteX40" fmla="*/ 8062 w 10000"/>
                <a:gd name="connsiteY40" fmla="*/ 4964 h 5123"/>
                <a:gd name="connsiteX41" fmla="*/ 8438 w 10000"/>
                <a:gd name="connsiteY41" fmla="*/ 4807 h 5123"/>
                <a:gd name="connsiteX42" fmla="*/ 8871 w 10000"/>
                <a:gd name="connsiteY42" fmla="*/ 4491 h 5123"/>
                <a:gd name="connsiteX43" fmla="*/ 10000 w 10000"/>
                <a:gd name="connsiteY43" fmla="*/ 4491 h 5123"/>
                <a:gd name="connsiteX44" fmla="*/ 10000 w 10000"/>
                <a:gd name="connsiteY44" fmla="*/ 4059 h 5123"/>
                <a:gd name="connsiteX45" fmla="*/ 9409 w 10000"/>
                <a:gd name="connsiteY45" fmla="*/ 3860 h 5123"/>
                <a:gd name="connsiteX46" fmla="*/ 9083 w 10000"/>
                <a:gd name="connsiteY46" fmla="*/ 3228 h 5123"/>
                <a:gd name="connsiteX47" fmla="*/ 8655 w 10000"/>
                <a:gd name="connsiteY47" fmla="*/ 2991 h 5123"/>
                <a:gd name="connsiteX48" fmla="*/ 8385 w 10000"/>
                <a:gd name="connsiteY48" fmla="*/ 2674 h 5123"/>
                <a:gd name="connsiteX49" fmla="*/ 7687 w 10000"/>
                <a:gd name="connsiteY49" fmla="*/ 2440 h 5123"/>
                <a:gd name="connsiteX50" fmla="*/ 7848 w 10000"/>
                <a:gd name="connsiteY50" fmla="*/ 2360 h 5123"/>
                <a:gd name="connsiteX51" fmla="*/ 7848 w 10000"/>
                <a:gd name="connsiteY51" fmla="*/ 2161 h 5123"/>
                <a:gd name="connsiteX52" fmla="*/ 8334 w 10000"/>
                <a:gd name="connsiteY52" fmla="*/ 2161 h 5123"/>
                <a:gd name="connsiteX53" fmla="*/ 8599 w 10000"/>
                <a:gd name="connsiteY53" fmla="*/ 2004 h 5123"/>
                <a:gd name="connsiteX54" fmla="*/ 8655 w 10000"/>
                <a:gd name="connsiteY54" fmla="*/ 860 h 5123"/>
                <a:gd name="connsiteX55" fmla="*/ 8707 w 10000"/>
                <a:gd name="connsiteY55" fmla="*/ 899 h 5123"/>
                <a:gd name="connsiteX56" fmla="*/ 8517 w 10000"/>
                <a:gd name="connsiteY56" fmla="*/ 971 h 5123"/>
                <a:gd name="connsiteX57" fmla="*/ 8440 w 10000"/>
                <a:gd name="connsiteY57" fmla="*/ 1126 h 5123"/>
                <a:gd name="connsiteX58" fmla="*/ 7961 w 10000"/>
                <a:gd name="connsiteY58" fmla="*/ 821 h 5123"/>
                <a:gd name="connsiteX59" fmla="*/ 7874 w 10000"/>
                <a:gd name="connsiteY59" fmla="*/ 0 h 5123"/>
                <a:gd name="connsiteX60" fmla="*/ 7361 w 10000"/>
                <a:gd name="connsiteY60" fmla="*/ 356 h 5123"/>
                <a:gd name="connsiteX61" fmla="*/ 7369 w 10000"/>
                <a:gd name="connsiteY61" fmla="*/ 779 h 5123"/>
                <a:gd name="connsiteX62" fmla="*/ 6955 w 10000"/>
                <a:gd name="connsiteY62" fmla="*/ 1035 h 5123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34 w 10000"/>
                <a:gd name="connsiteY2" fmla="*/ 3084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96 w 10000"/>
                <a:gd name="connsiteY9" fmla="*/ 3277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361 w 10000"/>
                <a:gd name="connsiteY60" fmla="*/ 695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34 w 10000"/>
                <a:gd name="connsiteY2" fmla="*/ 3084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361 w 10000"/>
                <a:gd name="connsiteY60" fmla="*/ 695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361 w 10000"/>
                <a:gd name="connsiteY60" fmla="*/ 695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329 w 10000"/>
                <a:gd name="connsiteY61" fmla="*/ 1075 h 10000"/>
                <a:gd name="connsiteX62" fmla="*/ 7237 w 10000"/>
                <a:gd name="connsiteY62" fmla="*/ 1489 h 10000"/>
                <a:gd name="connsiteX63" fmla="*/ 6955 w 10000"/>
                <a:gd name="connsiteY63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506 w 10000"/>
                <a:gd name="connsiteY61" fmla="*/ 885 h 10000"/>
                <a:gd name="connsiteX62" fmla="*/ 7237 w 10000"/>
                <a:gd name="connsiteY62" fmla="*/ 1489 h 10000"/>
                <a:gd name="connsiteX63" fmla="*/ 6955 w 10000"/>
                <a:gd name="connsiteY63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506 w 10000"/>
                <a:gd name="connsiteY61" fmla="*/ 885 h 10000"/>
                <a:gd name="connsiteX62" fmla="*/ 7351 w 10000"/>
                <a:gd name="connsiteY62" fmla="*/ 1297 h 10000"/>
                <a:gd name="connsiteX63" fmla="*/ 7237 w 10000"/>
                <a:gd name="connsiteY63" fmla="*/ 1489 h 10000"/>
                <a:gd name="connsiteX64" fmla="*/ 6955 w 10000"/>
                <a:gd name="connsiteY64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840 w 10000"/>
                <a:gd name="connsiteY7" fmla="*/ 3351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506 w 10000"/>
                <a:gd name="connsiteY61" fmla="*/ 885 h 10000"/>
                <a:gd name="connsiteX62" fmla="*/ 7351 w 10000"/>
                <a:gd name="connsiteY62" fmla="*/ 1297 h 10000"/>
                <a:gd name="connsiteX63" fmla="*/ 7237 w 10000"/>
                <a:gd name="connsiteY63" fmla="*/ 1489 h 10000"/>
                <a:gd name="connsiteX64" fmla="*/ 6955 w 10000"/>
                <a:gd name="connsiteY64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840 w 10000"/>
                <a:gd name="connsiteY7" fmla="*/ 3351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38 w 10000"/>
                <a:gd name="connsiteY60" fmla="*/ 316 h 10000"/>
                <a:gd name="connsiteX61" fmla="*/ 7506 w 10000"/>
                <a:gd name="connsiteY61" fmla="*/ 885 h 10000"/>
                <a:gd name="connsiteX62" fmla="*/ 7351 w 10000"/>
                <a:gd name="connsiteY62" fmla="*/ 1297 h 10000"/>
                <a:gd name="connsiteX63" fmla="*/ 7237 w 10000"/>
                <a:gd name="connsiteY63" fmla="*/ 1489 h 10000"/>
                <a:gd name="connsiteX64" fmla="*/ 6955 w 10000"/>
                <a:gd name="connsiteY64" fmla="*/ 202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0000" h="10000">
                  <a:moveTo>
                    <a:pt x="6955" y="2020"/>
                  </a:moveTo>
                  <a:cubicBezTo>
                    <a:pt x="6839" y="2202"/>
                    <a:pt x="6795" y="2430"/>
                    <a:pt x="6675" y="2608"/>
                  </a:cubicBezTo>
                  <a:lnTo>
                    <a:pt x="6212" y="2957"/>
                  </a:lnTo>
                  <a:lnTo>
                    <a:pt x="5864" y="2586"/>
                  </a:lnTo>
                  <a:cubicBezTo>
                    <a:pt x="5808" y="2795"/>
                    <a:pt x="5376" y="2079"/>
                    <a:pt x="5325" y="2288"/>
                  </a:cubicBezTo>
                  <a:lnTo>
                    <a:pt x="5058" y="2963"/>
                  </a:lnTo>
                  <a:lnTo>
                    <a:pt x="4396" y="3482"/>
                  </a:lnTo>
                  <a:cubicBezTo>
                    <a:pt x="4343" y="3535"/>
                    <a:pt x="3891" y="3301"/>
                    <a:pt x="3840" y="3351"/>
                  </a:cubicBezTo>
                  <a:lnTo>
                    <a:pt x="3044" y="3037"/>
                  </a:lnTo>
                  <a:lnTo>
                    <a:pt x="2774" y="3182"/>
                  </a:lnTo>
                  <a:lnTo>
                    <a:pt x="2177" y="2743"/>
                  </a:lnTo>
                  <a:cubicBezTo>
                    <a:pt x="2086" y="2475"/>
                    <a:pt x="1994" y="2208"/>
                    <a:pt x="1903" y="1940"/>
                  </a:cubicBezTo>
                  <a:cubicBezTo>
                    <a:pt x="1921" y="2173"/>
                    <a:pt x="1434" y="1931"/>
                    <a:pt x="1449" y="2159"/>
                  </a:cubicBezTo>
                  <a:cubicBezTo>
                    <a:pt x="1409" y="2317"/>
                    <a:pt x="1369" y="2479"/>
                    <a:pt x="1324" y="2635"/>
                  </a:cubicBezTo>
                  <a:lnTo>
                    <a:pt x="845" y="2836"/>
                  </a:lnTo>
                  <a:lnTo>
                    <a:pt x="526" y="2819"/>
                  </a:lnTo>
                  <a:cubicBezTo>
                    <a:pt x="469" y="2946"/>
                    <a:pt x="411" y="3069"/>
                    <a:pt x="354" y="3195"/>
                  </a:cubicBezTo>
                  <a:cubicBezTo>
                    <a:pt x="373" y="3326"/>
                    <a:pt x="37" y="2475"/>
                    <a:pt x="56" y="2604"/>
                  </a:cubicBezTo>
                  <a:cubicBezTo>
                    <a:pt x="37" y="2961"/>
                    <a:pt x="17" y="3322"/>
                    <a:pt x="0" y="3679"/>
                  </a:cubicBezTo>
                  <a:cubicBezTo>
                    <a:pt x="36" y="3732"/>
                    <a:pt x="73" y="3785"/>
                    <a:pt x="106" y="3836"/>
                  </a:cubicBezTo>
                  <a:lnTo>
                    <a:pt x="538" y="3912"/>
                  </a:lnTo>
                  <a:cubicBezTo>
                    <a:pt x="559" y="4013"/>
                    <a:pt x="575" y="4117"/>
                    <a:pt x="596" y="4218"/>
                  </a:cubicBezTo>
                  <a:lnTo>
                    <a:pt x="1075" y="4300"/>
                  </a:lnTo>
                  <a:lnTo>
                    <a:pt x="1346" y="4607"/>
                  </a:lnTo>
                  <a:cubicBezTo>
                    <a:pt x="1361" y="4784"/>
                    <a:pt x="1382" y="4964"/>
                    <a:pt x="1397" y="5145"/>
                  </a:cubicBezTo>
                  <a:lnTo>
                    <a:pt x="2260" y="6069"/>
                  </a:lnTo>
                  <a:cubicBezTo>
                    <a:pt x="2330" y="6377"/>
                    <a:pt x="2404" y="6686"/>
                    <a:pt x="2475" y="6996"/>
                  </a:cubicBezTo>
                  <a:lnTo>
                    <a:pt x="3064" y="7459"/>
                  </a:lnTo>
                  <a:lnTo>
                    <a:pt x="3280" y="8069"/>
                  </a:lnTo>
                  <a:lnTo>
                    <a:pt x="3709" y="8846"/>
                  </a:lnTo>
                  <a:lnTo>
                    <a:pt x="4034" y="9073"/>
                  </a:lnTo>
                  <a:lnTo>
                    <a:pt x="4248" y="8846"/>
                  </a:lnTo>
                  <a:lnTo>
                    <a:pt x="4785" y="8923"/>
                  </a:lnTo>
                  <a:lnTo>
                    <a:pt x="5002" y="8766"/>
                  </a:lnTo>
                  <a:lnTo>
                    <a:pt x="5967" y="9926"/>
                  </a:lnTo>
                  <a:lnTo>
                    <a:pt x="6021" y="9926"/>
                  </a:lnTo>
                  <a:cubicBezTo>
                    <a:pt x="6057" y="9871"/>
                    <a:pt x="6094" y="9822"/>
                    <a:pt x="6130" y="9772"/>
                  </a:cubicBezTo>
                  <a:lnTo>
                    <a:pt x="6823" y="9772"/>
                  </a:lnTo>
                  <a:cubicBezTo>
                    <a:pt x="6863" y="9848"/>
                    <a:pt x="6901" y="9926"/>
                    <a:pt x="6936" y="10000"/>
                  </a:cubicBezTo>
                  <a:lnTo>
                    <a:pt x="7526" y="9690"/>
                  </a:lnTo>
                  <a:lnTo>
                    <a:pt x="8062" y="9690"/>
                  </a:lnTo>
                  <a:lnTo>
                    <a:pt x="8438" y="9383"/>
                  </a:lnTo>
                  <a:lnTo>
                    <a:pt x="8871" y="8766"/>
                  </a:lnTo>
                  <a:lnTo>
                    <a:pt x="10000" y="8766"/>
                  </a:lnTo>
                  <a:lnTo>
                    <a:pt x="10000" y="7923"/>
                  </a:lnTo>
                  <a:lnTo>
                    <a:pt x="9409" y="7535"/>
                  </a:lnTo>
                  <a:cubicBezTo>
                    <a:pt x="9299" y="7125"/>
                    <a:pt x="9193" y="6711"/>
                    <a:pt x="9083" y="6301"/>
                  </a:cubicBezTo>
                  <a:lnTo>
                    <a:pt x="8655" y="5838"/>
                  </a:lnTo>
                  <a:lnTo>
                    <a:pt x="8385" y="5220"/>
                  </a:lnTo>
                  <a:lnTo>
                    <a:pt x="7687" y="4763"/>
                  </a:lnTo>
                  <a:cubicBezTo>
                    <a:pt x="7740" y="4706"/>
                    <a:pt x="7794" y="4657"/>
                    <a:pt x="7848" y="4607"/>
                  </a:cubicBezTo>
                  <a:lnTo>
                    <a:pt x="7848" y="4218"/>
                  </a:lnTo>
                  <a:lnTo>
                    <a:pt x="8334" y="4218"/>
                  </a:lnTo>
                  <a:lnTo>
                    <a:pt x="8599" y="3912"/>
                  </a:lnTo>
                  <a:cubicBezTo>
                    <a:pt x="8620" y="3168"/>
                    <a:pt x="8640" y="2424"/>
                    <a:pt x="8655" y="1679"/>
                  </a:cubicBezTo>
                  <a:cubicBezTo>
                    <a:pt x="8673" y="1704"/>
                    <a:pt x="8690" y="1726"/>
                    <a:pt x="8707" y="1755"/>
                  </a:cubicBezTo>
                  <a:cubicBezTo>
                    <a:pt x="8758" y="1599"/>
                    <a:pt x="8463" y="2050"/>
                    <a:pt x="8517" y="1895"/>
                  </a:cubicBezTo>
                  <a:cubicBezTo>
                    <a:pt x="8491" y="1993"/>
                    <a:pt x="8467" y="2098"/>
                    <a:pt x="8440" y="2198"/>
                  </a:cubicBezTo>
                  <a:cubicBezTo>
                    <a:pt x="8494" y="1917"/>
                    <a:pt x="7910" y="1888"/>
                    <a:pt x="7961" y="1603"/>
                  </a:cubicBezTo>
                  <a:cubicBezTo>
                    <a:pt x="7933" y="1068"/>
                    <a:pt x="7903" y="533"/>
                    <a:pt x="7874" y="0"/>
                  </a:cubicBezTo>
                  <a:lnTo>
                    <a:pt x="7538" y="316"/>
                  </a:lnTo>
                  <a:cubicBezTo>
                    <a:pt x="7447" y="495"/>
                    <a:pt x="7563" y="700"/>
                    <a:pt x="7506" y="885"/>
                  </a:cubicBezTo>
                  <a:cubicBezTo>
                    <a:pt x="7468" y="1038"/>
                    <a:pt x="7396" y="1196"/>
                    <a:pt x="7351" y="1297"/>
                  </a:cubicBezTo>
                  <a:cubicBezTo>
                    <a:pt x="7306" y="1398"/>
                    <a:pt x="7303" y="1368"/>
                    <a:pt x="7237" y="1489"/>
                  </a:cubicBezTo>
                  <a:lnTo>
                    <a:pt x="6955" y="2020"/>
                  </a:lnTo>
                  <a:close/>
                </a:path>
              </a:pathLst>
            </a:custGeom>
            <a:solidFill>
              <a:srgbClr val="C0C0C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7783" tIns="37783" rIns="37783" bIns="37783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" name="Freeform 441">
              <a:extLst>
                <a:ext uri="{FF2B5EF4-FFF2-40B4-BE49-F238E27FC236}">
                  <a16:creationId xmlns:a16="http://schemas.microsoft.com/office/drawing/2014/main" id="{EC711190-D2D5-5D6B-C735-DDF9B767AE00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gray">
            <a:xfrm>
              <a:off x="5696638" y="2772891"/>
              <a:ext cx="1004893" cy="960468"/>
            </a:xfrm>
            <a:custGeom>
              <a:avLst/>
              <a:gdLst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5768 w 10000"/>
                <a:gd name="connsiteY42" fmla="*/ 7006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5564 w 10000"/>
                <a:gd name="connsiteY41" fmla="*/ 7085 h 10000"/>
                <a:gd name="connsiteX42" fmla="*/ 5768 w 10000"/>
                <a:gd name="connsiteY42" fmla="*/ 7006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5272 w 10000"/>
                <a:gd name="connsiteY39" fmla="*/ 9204 h 10000"/>
                <a:gd name="connsiteX40" fmla="*/ 6145 w 10000"/>
                <a:gd name="connsiteY40" fmla="*/ 10000 h 10000"/>
                <a:gd name="connsiteX41" fmla="*/ 5564 w 10000"/>
                <a:gd name="connsiteY41" fmla="*/ 7085 h 10000"/>
                <a:gd name="connsiteX42" fmla="*/ 5768 w 10000"/>
                <a:gd name="connsiteY42" fmla="*/ 7006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9968"/>
                <a:gd name="connsiteX1" fmla="*/ 1285 w 10000"/>
                <a:gd name="connsiteY1" fmla="*/ 2412 h 9968"/>
                <a:gd name="connsiteX2" fmla="*/ 1285 w 10000"/>
                <a:gd name="connsiteY2" fmla="*/ 2894 h 9968"/>
                <a:gd name="connsiteX3" fmla="*/ 1285 w 10000"/>
                <a:gd name="connsiteY3" fmla="*/ 3376 h 9968"/>
                <a:gd name="connsiteX4" fmla="*/ 1285 w 10000"/>
                <a:gd name="connsiteY4" fmla="*/ 3826 h 9968"/>
                <a:gd name="connsiteX5" fmla="*/ 643 w 10000"/>
                <a:gd name="connsiteY5" fmla="*/ 3923 h 9968"/>
                <a:gd name="connsiteX6" fmla="*/ 522 w 10000"/>
                <a:gd name="connsiteY6" fmla="*/ 4180 h 9968"/>
                <a:gd name="connsiteX7" fmla="*/ 241 w 10000"/>
                <a:gd name="connsiteY7" fmla="*/ 4502 h 9968"/>
                <a:gd name="connsiteX8" fmla="*/ 241 w 10000"/>
                <a:gd name="connsiteY8" fmla="*/ 4759 h 9968"/>
                <a:gd name="connsiteX9" fmla="*/ 120 w 10000"/>
                <a:gd name="connsiteY9" fmla="*/ 4823 h 9968"/>
                <a:gd name="connsiteX10" fmla="*/ 120 w 10000"/>
                <a:gd name="connsiteY10" fmla="*/ 5048 h 9968"/>
                <a:gd name="connsiteX11" fmla="*/ 0 w 10000"/>
                <a:gd name="connsiteY11" fmla="*/ 5241 h 9968"/>
                <a:gd name="connsiteX12" fmla="*/ 0 w 10000"/>
                <a:gd name="connsiteY12" fmla="*/ 5402 h 9968"/>
                <a:gd name="connsiteX13" fmla="*/ 241 w 10000"/>
                <a:gd name="connsiteY13" fmla="*/ 5370 h 9968"/>
                <a:gd name="connsiteX14" fmla="*/ 281 w 10000"/>
                <a:gd name="connsiteY14" fmla="*/ 5659 h 9968"/>
                <a:gd name="connsiteX15" fmla="*/ 602 w 10000"/>
                <a:gd name="connsiteY15" fmla="*/ 6174 h 9968"/>
                <a:gd name="connsiteX16" fmla="*/ 602 w 10000"/>
                <a:gd name="connsiteY16" fmla="*/ 6206 h 9968"/>
                <a:gd name="connsiteX17" fmla="*/ 482 w 10000"/>
                <a:gd name="connsiteY17" fmla="*/ 6238 h 9968"/>
                <a:gd name="connsiteX18" fmla="*/ 964 w 10000"/>
                <a:gd name="connsiteY18" fmla="*/ 6752 h 9968"/>
                <a:gd name="connsiteX19" fmla="*/ 1004 w 10000"/>
                <a:gd name="connsiteY19" fmla="*/ 6913 h 9968"/>
                <a:gd name="connsiteX20" fmla="*/ 964 w 10000"/>
                <a:gd name="connsiteY20" fmla="*/ 7363 h 9968"/>
                <a:gd name="connsiteX21" fmla="*/ 1044 w 10000"/>
                <a:gd name="connsiteY21" fmla="*/ 7428 h 9968"/>
                <a:gd name="connsiteX22" fmla="*/ 1365 w 10000"/>
                <a:gd name="connsiteY22" fmla="*/ 7460 h 9968"/>
                <a:gd name="connsiteX23" fmla="*/ 1406 w 10000"/>
                <a:gd name="connsiteY23" fmla="*/ 7588 h 9968"/>
                <a:gd name="connsiteX24" fmla="*/ 1767 w 10000"/>
                <a:gd name="connsiteY24" fmla="*/ 7621 h 9968"/>
                <a:gd name="connsiteX25" fmla="*/ 1968 w 10000"/>
                <a:gd name="connsiteY25" fmla="*/ 7749 h 9968"/>
                <a:gd name="connsiteX26" fmla="*/ 2008 w 10000"/>
                <a:gd name="connsiteY26" fmla="*/ 7974 h 9968"/>
                <a:gd name="connsiteX27" fmla="*/ 2651 w 10000"/>
                <a:gd name="connsiteY27" fmla="*/ 8360 h 9968"/>
                <a:gd name="connsiteX28" fmla="*/ 2811 w 10000"/>
                <a:gd name="connsiteY28" fmla="*/ 8746 h 9968"/>
                <a:gd name="connsiteX29" fmla="*/ 3253 w 10000"/>
                <a:gd name="connsiteY29" fmla="*/ 8939 h 9968"/>
                <a:gd name="connsiteX30" fmla="*/ 3414 w 10000"/>
                <a:gd name="connsiteY30" fmla="*/ 9196 h 9968"/>
                <a:gd name="connsiteX31" fmla="*/ 3735 w 10000"/>
                <a:gd name="connsiteY31" fmla="*/ 9518 h 9968"/>
                <a:gd name="connsiteX32" fmla="*/ 3976 w 10000"/>
                <a:gd name="connsiteY32" fmla="*/ 9614 h 9968"/>
                <a:gd name="connsiteX33" fmla="*/ 4137 w 10000"/>
                <a:gd name="connsiteY33" fmla="*/ 9518 h 9968"/>
                <a:gd name="connsiteX34" fmla="*/ 4538 w 10000"/>
                <a:gd name="connsiteY34" fmla="*/ 9550 h 9968"/>
                <a:gd name="connsiteX35" fmla="*/ 4699 w 10000"/>
                <a:gd name="connsiteY35" fmla="*/ 9486 h 9968"/>
                <a:gd name="connsiteX36" fmla="*/ 5422 w 10000"/>
                <a:gd name="connsiteY36" fmla="*/ 9968 h 9968"/>
                <a:gd name="connsiteX37" fmla="*/ 5462 w 10000"/>
                <a:gd name="connsiteY37" fmla="*/ 9968 h 9968"/>
                <a:gd name="connsiteX38" fmla="*/ 5542 w 10000"/>
                <a:gd name="connsiteY38" fmla="*/ 9904 h 9968"/>
                <a:gd name="connsiteX39" fmla="*/ 5272 w 10000"/>
                <a:gd name="connsiteY39" fmla="*/ 9204 h 9968"/>
                <a:gd name="connsiteX40" fmla="*/ 5337 w 10000"/>
                <a:gd name="connsiteY40" fmla="*/ 6963 h 9968"/>
                <a:gd name="connsiteX41" fmla="*/ 5564 w 10000"/>
                <a:gd name="connsiteY41" fmla="*/ 7085 h 9968"/>
                <a:gd name="connsiteX42" fmla="*/ 5768 w 10000"/>
                <a:gd name="connsiteY42" fmla="*/ 7006 h 9968"/>
                <a:gd name="connsiteX43" fmla="*/ 5933 w 10000"/>
                <a:gd name="connsiteY43" fmla="*/ 6931 h 9968"/>
                <a:gd name="connsiteX44" fmla="*/ 6089 w 10000"/>
                <a:gd name="connsiteY44" fmla="*/ 6766 h 9968"/>
                <a:gd name="connsiteX45" fmla="*/ 6274 w 10000"/>
                <a:gd name="connsiteY45" fmla="*/ 6541 h 9968"/>
                <a:gd name="connsiteX46" fmla="*/ 6389 w 10000"/>
                <a:gd name="connsiteY46" fmla="*/ 6438 h 9968"/>
                <a:gd name="connsiteX47" fmla="*/ 6524 w 10000"/>
                <a:gd name="connsiteY47" fmla="*/ 6396 h 9968"/>
                <a:gd name="connsiteX48" fmla="*/ 6531 w 10000"/>
                <a:gd name="connsiteY48" fmla="*/ 6265 h 9968"/>
                <a:gd name="connsiteX49" fmla="*/ 6424 w 10000"/>
                <a:gd name="connsiteY49" fmla="*/ 5966 h 9968"/>
                <a:gd name="connsiteX50" fmla="*/ 6602 w 10000"/>
                <a:gd name="connsiteY50" fmla="*/ 5973 h 9968"/>
                <a:gd name="connsiteX51" fmla="*/ 6707 w 10000"/>
                <a:gd name="connsiteY51" fmla="*/ 5860 h 9968"/>
                <a:gd name="connsiteX52" fmla="*/ 6876 w 10000"/>
                <a:gd name="connsiteY52" fmla="*/ 5861 h 9968"/>
                <a:gd name="connsiteX53" fmla="*/ 6827 w 10000"/>
                <a:gd name="connsiteY53" fmla="*/ 6558 h 9968"/>
                <a:gd name="connsiteX54" fmla="*/ 6991 w 10000"/>
                <a:gd name="connsiteY54" fmla="*/ 6637 h 9968"/>
                <a:gd name="connsiteX55" fmla="*/ 7275 w 10000"/>
                <a:gd name="connsiteY55" fmla="*/ 6839 h 9968"/>
                <a:gd name="connsiteX56" fmla="*/ 7430 w 10000"/>
                <a:gd name="connsiteY56" fmla="*/ 6527 h 9968"/>
                <a:gd name="connsiteX57" fmla="*/ 7470 w 10000"/>
                <a:gd name="connsiteY57" fmla="*/ 6559 h 9968"/>
                <a:gd name="connsiteX58" fmla="*/ 7590 w 10000"/>
                <a:gd name="connsiteY58" fmla="*/ 6367 h 9968"/>
                <a:gd name="connsiteX59" fmla="*/ 7831 w 10000"/>
                <a:gd name="connsiteY59" fmla="*/ 6270 h 9968"/>
                <a:gd name="connsiteX60" fmla="*/ 7952 w 10000"/>
                <a:gd name="connsiteY60" fmla="*/ 5916 h 9968"/>
                <a:gd name="connsiteX61" fmla="*/ 8313 w 10000"/>
                <a:gd name="connsiteY61" fmla="*/ 5498 h 9968"/>
                <a:gd name="connsiteX62" fmla="*/ 8594 w 10000"/>
                <a:gd name="connsiteY62" fmla="*/ 5305 h 9968"/>
                <a:gd name="connsiteX63" fmla="*/ 8795 w 10000"/>
                <a:gd name="connsiteY63" fmla="*/ 4759 h 9968"/>
                <a:gd name="connsiteX64" fmla="*/ 8795 w 10000"/>
                <a:gd name="connsiteY64" fmla="*/ 4630 h 9968"/>
                <a:gd name="connsiteX65" fmla="*/ 8755 w 10000"/>
                <a:gd name="connsiteY65" fmla="*/ 4309 h 9968"/>
                <a:gd name="connsiteX66" fmla="*/ 9157 w 10000"/>
                <a:gd name="connsiteY66" fmla="*/ 3151 h 9968"/>
                <a:gd name="connsiteX67" fmla="*/ 9277 w 10000"/>
                <a:gd name="connsiteY67" fmla="*/ 3151 h 9968"/>
                <a:gd name="connsiteX68" fmla="*/ 9438 w 10000"/>
                <a:gd name="connsiteY68" fmla="*/ 3055 h 9968"/>
                <a:gd name="connsiteX69" fmla="*/ 9920 w 10000"/>
                <a:gd name="connsiteY69" fmla="*/ 2894 h 9968"/>
                <a:gd name="connsiteX70" fmla="*/ 10000 w 10000"/>
                <a:gd name="connsiteY70" fmla="*/ 2637 h 9968"/>
                <a:gd name="connsiteX71" fmla="*/ 9960 w 10000"/>
                <a:gd name="connsiteY71" fmla="*/ 2572 h 9968"/>
                <a:gd name="connsiteX72" fmla="*/ 9799 w 10000"/>
                <a:gd name="connsiteY72" fmla="*/ 2572 h 9968"/>
                <a:gd name="connsiteX73" fmla="*/ 9679 w 10000"/>
                <a:gd name="connsiteY73" fmla="*/ 2412 h 9968"/>
                <a:gd name="connsiteX74" fmla="*/ 9438 w 10000"/>
                <a:gd name="connsiteY74" fmla="*/ 2347 h 9968"/>
                <a:gd name="connsiteX75" fmla="*/ 9317 w 10000"/>
                <a:gd name="connsiteY75" fmla="*/ 2219 h 9968"/>
                <a:gd name="connsiteX76" fmla="*/ 9237 w 10000"/>
                <a:gd name="connsiteY76" fmla="*/ 1736 h 9968"/>
                <a:gd name="connsiteX77" fmla="*/ 9237 w 10000"/>
                <a:gd name="connsiteY77" fmla="*/ 1061 h 9968"/>
                <a:gd name="connsiteX78" fmla="*/ 9036 w 10000"/>
                <a:gd name="connsiteY78" fmla="*/ 836 h 9968"/>
                <a:gd name="connsiteX79" fmla="*/ 8996 w 10000"/>
                <a:gd name="connsiteY79" fmla="*/ 611 h 9968"/>
                <a:gd name="connsiteX80" fmla="*/ 8675 w 10000"/>
                <a:gd name="connsiteY80" fmla="*/ 289 h 9968"/>
                <a:gd name="connsiteX81" fmla="*/ 8394 w 10000"/>
                <a:gd name="connsiteY81" fmla="*/ 161 h 9968"/>
                <a:gd name="connsiteX82" fmla="*/ 8233 w 10000"/>
                <a:gd name="connsiteY82" fmla="*/ 0 h 9968"/>
                <a:gd name="connsiteX83" fmla="*/ 7992 w 10000"/>
                <a:gd name="connsiteY83" fmla="*/ 161 h 9968"/>
                <a:gd name="connsiteX84" fmla="*/ 7831 w 10000"/>
                <a:gd name="connsiteY84" fmla="*/ 129 h 9968"/>
                <a:gd name="connsiteX85" fmla="*/ 7711 w 10000"/>
                <a:gd name="connsiteY85" fmla="*/ 418 h 9968"/>
                <a:gd name="connsiteX86" fmla="*/ 7390 w 10000"/>
                <a:gd name="connsiteY86" fmla="*/ 482 h 9968"/>
                <a:gd name="connsiteX87" fmla="*/ 7309 w 10000"/>
                <a:gd name="connsiteY87" fmla="*/ 707 h 9968"/>
                <a:gd name="connsiteX88" fmla="*/ 7028 w 10000"/>
                <a:gd name="connsiteY88" fmla="*/ 707 h 9968"/>
                <a:gd name="connsiteX89" fmla="*/ 6787 w 10000"/>
                <a:gd name="connsiteY89" fmla="*/ 611 h 9968"/>
                <a:gd name="connsiteX90" fmla="*/ 6265 w 10000"/>
                <a:gd name="connsiteY90" fmla="*/ 611 h 9968"/>
                <a:gd name="connsiteX91" fmla="*/ 5743 w 10000"/>
                <a:gd name="connsiteY91" fmla="*/ 611 h 9968"/>
                <a:gd name="connsiteX92" fmla="*/ 5783 w 10000"/>
                <a:gd name="connsiteY92" fmla="*/ 482 h 9968"/>
                <a:gd name="connsiteX93" fmla="*/ 5703 w 10000"/>
                <a:gd name="connsiteY93" fmla="*/ 482 h 9968"/>
                <a:gd name="connsiteX94" fmla="*/ 5663 w 10000"/>
                <a:gd name="connsiteY94" fmla="*/ 611 h 9968"/>
                <a:gd name="connsiteX95" fmla="*/ 5181 w 10000"/>
                <a:gd name="connsiteY95" fmla="*/ 611 h 9968"/>
                <a:gd name="connsiteX96" fmla="*/ 4699 w 10000"/>
                <a:gd name="connsiteY96" fmla="*/ 611 h 9968"/>
                <a:gd name="connsiteX97" fmla="*/ 4217 w 10000"/>
                <a:gd name="connsiteY97" fmla="*/ 611 h 9968"/>
                <a:gd name="connsiteX98" fmla="*/ 3735 w 10000"/>
                <a:gd name="connsiteY98" fmla="*/ 611 h 9968"/>
                <a:gd name="connsiteX99" fmla="*/ 3293 w 10000"/>
                <a:gd name="connsiteY99" fmla="*/ 611 h 9968"/>
                <a:gd name="connsiteX100" fmla="*/ 2811 w 10000"/>
                <a:gd name="connsiteY100" fmla="*/ 611 h 9968"/>
                <a:gd name="connsiteX101" fmla="*/ 2369 w 10000"/>
                <a:gd name="connsiteY101" fmla="*/ 611 h 9968"/>
                <a:gd name="connsiteX102" fmla="*/ 1888 w 10000"/>
                <a:gd name="connsiteY102" fmla="*/ 611 h 9968"/>
                <a:gd name="connsiteX103" fmla="*/ 1888 w 10000"/>
                <a:gd name="connsiteY103" fmla="*/ 1061 h 9968"/>
                <a:gd name="connsiteX104" fmla="*/ 1888 w 10000"/>
                <a:gd name="connsiteY104" fmla="*/ 1640 h 9968"/>
                <a:gd name="connsiteX105" fmla="*/ 1285 w 10000"/>
                <a:gd name="connsiteY105" fmla="*/ 1640 h 9968"/>
                <a:gd name="connsiteX106" fmla="*/ 1285 w 10000"/>
                <a:gd name="connsiteY106" fmla="*/ 1897 h 9968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5140 w 10000"/>
                <a:gd name="connsiteY39" fmla="*/ 695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92 w 10000"/>
                <a:gd name="connsiteY39" fmla="*/ 6837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877 w 10000"/>
                <a:gd name="connsiteY39" fmla="*/ 7830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877 w 10000"/>
                <a:gd name="connsiteY39" fmla="*/ 7830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76 w 10000"/>
                <a:gd name="connsiteY39" fmla="*/ 691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76 w 10000"/>
                <a:gd name="connsiteY39" fmla="*/ 691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76 w 10000"/>
                <a:gd name="connsiteY39" fmla="*/ 691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5337 w 10000"/>
                <a:gd name="connsiteY39" fmla="*/ 6985 h 10000"/>
                <a:gd name="connsiteX40" fmla="*/ 5564 w 10000"/>
                <a:gd name="connsiteY40" fmla="*/ 7108 h 10000"/>
                <a:gd name="connsiteX41" fmla="*/ 5768 w 10000"/>
                <a:gd name="connsiteY41" fmla="*/ 7028 h 10000"/>
                <a:gd name="connsiteX42" fmla="*/ 5933 w 10000"/>
                <a:gd name="connsiteY42" fmla="*/ 6953 h 10000"/>
                <a:gd name="connsiteX43" fmla="*/ 6089 w 10000"/>
                <a:gd name="connsiteY43" fmla="*/ 6788 h 10000"/>
                <a:gd name="connsiteX44" fmla="*/ 6274 w 10000"/>
                <a:gd name="connsiteY44" fmla="*/ 6562 h 10000"/>
                <a:gd name="connsiteX45" fmla="*/ 6389 w 10000"/>
                <a:gd name="connsiteY45" fmla="*/ 6459 h 10000"/>
                <a:gd name="connsiteX46" fmla="*/ 6524 w 10000"/>
                <a:gd name="connsiteY46" fmla="*/ 6417 h 10000"/>
                <a:gd name="connsiteX47" fmla="*/ 6531 w 10000"/>
                <a:gd name="connsiteY47" fmla="*/ 6285 h 10000"/>
                <a:gd name="connsiteX48" fmla="*/ 6424 w 10000"/>
                <a:gd name="connsiteY48" fmla="*/ 5985 h 10000"/>
                <a:gd name="connsiteX49" fmla="*/ 6602 w 10000"/>
                <a:gd name="connsiteY49" fmla="*/ 5992 h 10000"/>
                <a:gd name="connsiteX50" fmla="*/ 6707 w 10000"/>
                <a:gd name="connsiteY50" fmla="*/ 5879 h 10000"/>
                <a:gd name="connsiteX51" fmla="*/ 6876 w 10000"/>
                <a:gd name="connsiteY51" fmla="*/ 5880 h 10000"/>
                <a:gd name="connsiteX52" fmla="*/ 6827 w 10000"/>
                <a:gd name="connsiteY52" fmla="*/ 6579 h 10000"/>
                <a:gd name="connsiteX53" fmla="*/ 6991 w 10000"/>
                <a:gd name="connsiteY53" fmla="*/ 6658 h 10000"/>
                <a:gd name="connsiteX54" fmla="*/ 7275 w 10000"/>
                <a:gd name="connsiteY54" fmla="*/ 6861 h 10000"/>
                <a:gd name="connsiteX55" fmla="*/ 7430 w 10000"/>
                <a:gd name="connsiteY55" fmla="*/ 6548 h 10000"/>
                <a:gd name="connsiteX56" fmla="*/ 7470 w 10000"/>
                <a:gd name="connsiteY56" fmla="*/ 6580 h 10000"/>
                <a:gd name="connsiteX57" fmla="*/ 7590 w 10000"/>
                <a:gd name="connsiteY57" fmla="*/ 6387 h 10000"/>
                <a:gd name="connsiteX58" fmla="*/ 7831 w 10000"/>
                <a:gd name="connsiteY58" fmla="*/ 6290 h 10000"/>
                <a:gd name="connsiteX59" fmla="*/ 7952 w 10000"/>
                <a:gd name="connsiteY59" fmla="*/ 5935 h 10000"/>
                <a:gd name="connsiteX60" fmla="*/ 8313 w 10000"/>
                <a:gd name="connsiteY60" fmla="*/ 5516 h 10000"/>
                <a:gd name="connsiteX61" fmla="*/ 8594 w 10000"/>
                <a:gd name="connsiteY61" fmla="*/ 5322 h 10000"/>
                <a:gd name="connsiteX62" fmla="*/ 8795 w 10000"/>
                <a:gd name="connsiteY62" fmla="*/ 4774 h 10000"/>
                <a:gd name="connsiteX63" fmla="*/ 8795 w 10000"/>
                <a:gd name="connsiteY63" fmla="*/ 4645 h 10000"/>
                <a:gd name="connsiteX64" fmla="*/ 8755 w 10000"/>
                <a:gd name="connsiteY64" fmla="*/ 4323 h 10000"/>
                <a:gd name="connsiteX65" fmla="*/ 9157 w 10000"/>
                <a:gd name="connsiteY65" fmla="*/ 3161 h 10000"/>
                <a:gd name="connsiteX66" fmla="*/ 9277 w 10000"/>
                <a:gd name="connsiteY66" fmla="*/ 3161 h 10000"/>
                <a:gd name="connsiteX67" fmla="*/ 9438 w 10000"/>
                <a:gd name="connsiteY67" fmla="*/ 3065 h 10000"/>
                <a:gd name="connsiteX68" fmla="*/ 9920 w 10000"/>
                <a:gd name="connsiteY68" fmla="*/ 2903 h 10000"/>
                <a:gd name="connsiteX69" fmla="*/ 10000 w 10000"/>
                <a:gd name="connsiteY69" fmla="*/ 2645 h 10000"/>
                <a:gd name="connsiteX70" fmla="*/ 9960 w 10000"/>
                <a:gd name="connsiteY70" fmla="*/ 2580 h 10000"/>
                <a:gd name="connsiteX71" fmla="*/ 9799 w 10000"/>
                <a:gd name="connsiteY71" fmla="*/ 2580 h 10000"/>
                <a:gd name="connsiteX72" fmla="*/ 9679 w 10000"/>
                <a:gd name="connsiteY72" fmla="*/ 2420 h 10000"/>
                <a:gd name="connsiteX73" fmla="*/ 9438 w 10000"/>
                <a:gd name="connsiteY73" fmla="*/ 2355 h 10000"/>
                <a:gd name="connsiteX74" fmla="*/ 9317 w 10000"/>
                <a:gd name="connsiteY74" fmla="*/ 2226 h 10000"/>
                <a:gd name="connsiteX75" fmla="*/ 9237 w 10000"/>
                <a:gd name="connsiteY75" fmla="*/ 1742 h 10000"/>
                <a:gd name="connsiteX76" fmla="*/ 9237 w 10000"/>
                <a:gd name="connsiteY76" fmla="*/ 1064 h 10000"/>
                <a:gd name="connsiteX77" fmla="*/ 9036 w 10000"/>
                <a:gd name="connsiteY77" fmla="*/ 839 h 10000"/>
                <a:gd name="connsiteX78" fmla="*/ 8996 w 10000"/>
                <a:gd name="connsiteY78" fmla="*/ 613 h 10000"/>
                <a:gd name="connsiteX79" fmla="*/ 8675 w 10000"/>
                <a:gd name="connsiteY79" fmla="*/ 290 h 10000"/>
                <a:gd name="connsiteX80" fmla="*/ 8394 w 10000"/>
                <a:gd name="connsiteY80" fmla="*/ 162 h 10000"/>
                <a:gd name="connsiteX81" fmla="*/ 8233 w 10000"/>
                <a:gd name="connsiteY81" fmla="*/ 0 h 10000"/>
                <a:gd name="connsiteX82" fmla="*/ 7992 w 10000"/>
                <a:gd name="connsiteY82" fmla="*/ 162 h 10000"/>
                <a:gd name="connsiteX83" fmla="*/ 7831 w 10000"/>
                <a:gd name="connsiteY83" fmla="*/ 129 h 10000"/>
                <a:gd name="connsiteX84" fmla="*/ 7711 w 10000"/>
                <a:gd name="connsiteY84" fmla="*/ 419 h 10000"/>
                <a:gd name="connsiteX85" fmla="*/ 7390 w 10000"/>
                <a:gd name="connsiteY85" fmla="*/ 484 h 10000"/>
                <a:gd name="connsiteX86" fmla="*/ 7309 w 10000"/>
                <a:gd name="connsiteY86" fmla="*/ 709 h 10000"/>
                <a:gd name="connsiteX87" fmla="*/ 7028 w 10000"/>
                <a:gd name="connsiteY87" fmla="*/ 709 h 10000"/>
                <a:gd name="connsiteX88" fmla="*/ 6787 w 10000"/>
                <a:gd name="connsiteY88" fmla="*/ 613 h 10000"/>
                <a:gd name="connsiteX89" fmla="*/ 6265 w 10000"/>
                <a:gd name="connsiteY89" fmla="*/ 613 h 10000"/>
                <a:gd name="connsiteX90" fmla="*/ 5743 w 10000"/>
                <a:gd name="connsiteY90" fmla="*/ 613 h 10000"/>
                <a:gd name="connsiteX91" fmla="*/ 5783 w 10000"/>
                <a:gd name="connsiteY91" fmla="*/ 484 h 10000"/>
                <a:gd name="connsiteX92" fmla="*/ 5703 w 10000"/>
                <a:gd name="connsiteY92" fmla="*/ 484 h 10000"/>
                <a:gd name="connsiteX93" fmla="*/ 5663 w 10000"/>
                <a:gd name="connsiteY93" fmla="*/ 613 h 10000"/>
                <a:gd name="connsiteX94" fmla="*/ 5181 w 10000"/>
                <a:gd name="connsiteY94" fmla="*/ 613 h 10000"/>
                <a:gd name="connsiteX95" fmla="*/ 4699 w 10000"/>
                <a:gd name="connsiteY95" fmla="*/ 613 h 10000"/>
                <a:gd name="connsiteX96" fmla="*/ 4217 w 10000"/>
                <a:gd name="connsiteY96" fmla="*/ 613 h 10000"/>
                <a:gd name="connsiteX97" fmla="*/ 3735 w 10000"/>
                <a:gd name="connsiteY97" fmla="*/ 613 h 10000"/>
                <a:gd name="connsiteX98" fmla="*/ 3293 w 10000"/>
                <a:gd name="connsiteY98" fmla="*/ 613 h 10000"/>
                <a:gd name="connsiteX99" fmla="*/ 2811 w 10000"/>
                <a:gd name="connsiteY99" fmla="*/ 613 h 10000"/>
                <a:gd name="connsiteX100" fmla="*/ 2369 w 10000"/>
                <a:gd name="connsiteY100" fmla="*/ 613 h 10000"/>
                <a:gd name="connsiteX101" fmla="*/ 1888 w 10000"/>
                <a:gd name="connsiteY101" fmla="*/ 613 h 10000"/>
                <a:gd name="connsiteX102" fmla="*/ 1888 w 10000"/>
                <a:gd name="connsiteY102" fmla="*/ 1064 h 10000"/>
                <a:gd name="connsiteX103" fmla="*/ 1888 w 10000"/>
                <a:gd name="connsiteY103" fmla="*/ 1645 h 10000"/>
                <a:gd name="connsiteX104" fmla="*/ 1285 w 10000"/>
                <a:gd name="connsiteY104" fmla="*/ 1645 h 10000"/>
                <a:gd name="connsiteX105" fmla="*/ 1285 w 10000"/>
                <a:gd name="connsiteY105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080 w 10000"/>
                <a:gd name="connsiteY38" fmla="*/ 6889 h 10000"/>
                <a:gd name="connsiteX39" fmla="*/ 5337 w 10000"/>
                <a:gd name="connsiteY39" fmla="*/ 6985 h 10000"/>
                <a:gd name="connsiteX40" fmla="*/ 5564 w 10000"/>
                <a:gd name="connsiteY40" fmla="*/ 7108 h 10000"/>
                <a:gd name="connsiteX41" fmla="*/ 5768 w 10000"/>
                <a:gd name="connsiteY41" fmla="*/ 7028 h 10000"/>
                <a:gd name="connsiteX42" fmla="*/ 5933 w 10000"/>
                <a:gd name="connsiteY42" fmla="*/ 6953 h 10000"/>
                <a:gd name="connsiteX43" fmla="*/ 6089 w 10000"/>
                <a:gd name="connsiteY43" fmla="*/ 6788 h 10000"/>
                <a:gd name="connsiteX44" fmla="*/ 6274 w 10000"/>
                <a:gd name="connsiteY44" fmla="*/ 6562 h 10000"/>
                <a:gd name="connsiteX45" fmla="*/ 6389 w 10000"/>
                <a:gd name="connsiteY45" fmla="*/ 6459 h 10000"/>
                <a:gd name="connsiteX46" fmla="*/ 6524 w 10000"/>
                <a:gd name="connsiteY46" fmla="*/ 6417 h 10000"/>
                <a:gd name="connsiteX47" fmla="*/ 6531 w 10000"/>
                <a:gd name="connsiteY47" fmla="*/ 6285 h 10000"/>
                <a:gd name="connsiteX48" fmla="*/ 6424 w 10000"/>
                <a:gd name="connsiteY48" fmla="*/ 5985 h 10000"/>
                <a:gd name="connsiteX49" fmla="*/ 6602 w 10000"/>
                <a:gd name="connsiteY49" fmla="*/ 5992 h 10000"/>
                <a:gd name="connsiteX50" fmla="*/ 6707 w 10000"/>
                <a:gd name="connsiteY50" fmla="*/ 5879 h 10000"/>
                <a:gd name="connsiteX51" fmla="*/ 6876 w 10000"/>
                <a:gd name="connsiteY51" fmla="*/ 5880 h 10000"/>
                <a:gd name="connsiteX52" fmla="*/ 6827 w 10000"/>
                <a:gd name="connsiteY52" fmla="*/ 6579 h 10000"/>
                <a:gd name="connsiteX53" fmla="*/ 6991 w 10000"/>
                <a:gd name="connsiteY53" fmla="*/ 6658 h 10000"/>
                <a:gd name="connsiteX54" fmla="*/ 7275 w 10000"/>
                <a:gd name="connsiteY54" fmla="*/ 6861 h 10000"/>
                <a:gd name="connsiteX55" fmla="*/ 7430 w 10000"/>
                <a:gd name="connsiteY55" fmla="*/ 6548 h 10000"/>
                <a:gd name="connsiteX56" fmla="*/ 7470 w 10000"/>
                <a:gd name="connsiteY56" fmla="*/ 6580 h 10000"/>
                <a:gd name="connsiteX57" fmla="*/ 7590 w 10000"/>
                <a:gd name="connsiteY57" fmla="*/ 6387 h 10000"/>
                <a:gd name="connsiteX58" fmla="*/ 7831 w 10000"/>
                <a:gd name="connsiteY58" fmla="*/ 6290 h 10000"/>
                <a:gd name="connsiteX59" fmla="*/ 7952 w 10000"/>
                <a:gd name="connsiteY59" fmla="*/ 5935 h 10000"/>
                <a:gd name="connsiteX60" fmla="*/ 8313 w 10000"/>
                <a:gd name="connsiteY60" fmla="*/ 5516 h 10000"/>
                <a:gd name="connsiteX61" fmla="*/ 8594 w 10000"/>
                <a:gd name="connsiteY61" fmla="*/ 5322 h 10000"/>
                <a:gd name="connsiteX62" fmla="*/ 8795 w 10000"/>
                <a:gd name="connsiteY62" fmla="*/ 4774 h 10000"/>
                <a:gd name="connsiteX63" fmla="*/ 8795 w 10000"/>
                <a:gd name="connsiteY63" fmla="*/ 4645 h 10000"/>
                <a:gd name="connsiteX64" fmla="*/ 8755 w 10000"/>
                <a:gd name="connsiteY64" fmla="*/ 4323 h 10000"/>
                <a:gd name="connsiteX65" fmla="*/ 9157 w 10000"/>
                <a:gd name="connsiteY65" fmla="*/ 3161 h 10000"/>
                <a:gd name="connsiteX66" fmla="*/ 9277 w 10000"/>
                <a:gd name="connsiteY66" fmla="*/ 3161 h 10000"/>
                <a:gd name="connsiteX67" fmla="*/ 9438 w 10000"/>
                <a:gd name="connsiteY67" fmla="*/ 3065 h 10000"/>
                <a:gd name="connsiteX68" fmla="*/ 9920 w 10000"/>
                <a:gd name="connsiteY68" fmla="*/ 2903 h 10000"/>
                <a:gd name="connsiteX69" fmla="*/ 10000 w 10000"/>
                <a:gd name="connsiteY69" fmla="*/ 2645 h 10000"/>
                <a:gd name="connsiteX70" fmla="*/ 9960 w 10000"/>
                <a:gd name="connsiteY70" fmla="*/ 2580 h 10000"/>
                <a:gd name="connsiteX71" fmla="*/ 9799 w 10000"/>
                <a:gd name="connsiteY71" fmla="*/ 2580 h 10000"/>
                <a:gd name="connsiteX72" fmla="*/ 9679 w 10000"/>
                <a:gd name="connsiteY72" fmla="*/ 2420 h 10000"/>
                <a:gd name="connsiteX73" fmla="*/ 9438 w 10000"/>
                <a:gd name="connsiteY73" fmla="*/ 2355 h 10000"/>
                <a:gd name="connsiteX74" fmla="*/ 9317 w 10000"/>
                <a:gd name="connsiteY74" fmla="*/ 2226 h 10000"/>
                <a:gd name="connsiteX75" fmla="*/ 9237 w 10000"/>
                <a:gd name="connsiteY75" fmla="*/ 1742 h 10000"/>
                <a:gd name="connsiteX76" fmla="*/ 9237 w 10000"/>
                <a:gd name="connsiteY76" fmla="*/ 1064 h 10000"/>
                <a:gd name="connsiteX77" fmla="*/ 9036 w 10000"/>
                <a:gd name="connsiteY77" fmla="*/ 839 h 10000"/>
                <a:gd name="connsiteX78" fmla="*/ 8996 w 10000"/>
                <a:gd name="connsiteY78" fmla="*/ 613 h 10000"/>
                <a:gd name="connsiteX79" fmla="*/ 8675 w 10000"/>
                <a:gd name="connsiteY79" fmla="*/ 290 h 10000"/>
                <a:gd name="connsiteX80" fmla="*/ 8394 w 10000"/>
                <a:gd name="connsiteY80" fmla="*/ 162 h 10000"/>
                <a:gd name="connsiteX81" fmla="*/ 8233 w 10000"/>
                <a:gd name="connsiteY81" fmla="*/ 0 h 10000"/>
                <a:gd name="connsiteX82" fmla="*/ 7992 w 10000"/>
                <a:gd name="connsiteY82" fmla="*/ 162 h 10000"/>
                <a:gd name="connsiteX83" fmla="*/ 7831 w 10000"/>
                <a:gd name="connsiteY83" fmla="*/ 129 h 10000"/>
                <a:gd name="connsiteX84" fmla="*/ 7711 w 10000"/>
                <a:gd name="connsiteY84" fmla="*/ 419 h 10000"/>
                <a:gd name="connsiteX85" fmla="*/ 7390 w 10000"/>
                <a:gd name="connsiteY85" fmla="*/ 484 h 10000"/>
                <a:gd name="connsiteX86" fmla="*/ 7309 w 10000"/>
                <a:gd name="connsiteY86" fmla="*/ 709 h 10000"/>
                <a:gd name="connsiteX87" fmla="*/ 7028 w 10000"/>
                <a:gd name="connsiteY87" fmla="*/ 709 h 10000"/>
                <a:gd name="connsiteX88" fmla="*/ 6787 w 10000"/>
                <a:gd name="connsiteY88" fmla="*/ 613 h 10000"/>
                <a:gd name="connsiteX89" fmla="*/ 6265 w 10000"/>
                <a:gd name="connsiteY89" fmla="*/ 613 h 10000"/>
                <a:gd name="connsiteX90" fmla="*/ 5743 w 10000"/>
                <a:gd name="connsiteY90" fmla="*/ 613 h 10000"/>
                <a:gd name="connsiteX91" fmla="*/ 5783 w 10000"/>
                <a:gd name="connsiteY91" fmla="*/ 484 h 10000"/>
                <a:gd name="connsiteX92" fmla="*/ 5703 w 10000"/>
                <a:gd name="connsiteY92" fmla="*/ 484 h 10000"/>
                <a:gd name="connsiteX93" fmla="*/ 5663 w 10000"/>
                <a:gd name="connsiteY93" fmla="*/ 613 h 10000"/>
                <a:gd name="connsiteX94" fmla="*/ 5181 w 10000"/>
                <a:gd name="connsiteY94" fmla="*/ 613 h 10000"/>
                <a:gd name="connsiteX95" fmla="*/ 4699 w 10000"/>
                <a:gd name="connsiteY95" fmla="*/ 613 h 10000"/>
                <a:gd name="connsiteX96" fmla="*/ 4217 w 10000"/>
                <a:gd name="connsiteY96" fmla="*/ 613 h 10000"/>
                <a:gd name="connsiteX97" fmla="*/ 3735 w 10000"/>
                <a:gd name="connsiteY97" fmla="*/ 613 h 10000"/>
                <a:gd name="connsiteX98" fmla="*/ 3293 w 10000"/>
                <a:gd name="connsiteY98" fmla="*/ 613 h 10000"/>
                <a:gd name="connsiteX99" fmla="*/ 2811 w 10000"/>
                <a:gd name="connsiteY99" fmla="*/ 613 h 10000"/>
                <a:gd name="connsiteX100" fmla="*/ 2369 w 10000"/>
                <a:gd name="connsiteY100" fmla="*/ 613 h 10000"/>
                <a:gd name="connsiteX101" fmla="*/ 1888 w 10000"/>
                <a:gd name="connsiteY101" fmla="*/ 613 h 10000"/>
                <a:gd name="connsiteX102" fmla="*/ 1888 w 10000"/>
                <a:gd name="connsiteY102" fmla="*/ 1064 h 10000"/>
                <a:gd name="connsiteX103" fmla="*/ 1888 w 10000"/>
                <a:gd name="connsiteY103" fmla="*/ 1645 h 10000"/>
                <a:gd name="connsiteX104" fmla="*/ 1285 w 10000"/>
                <a:gd name="connsiteY104" fmla="*/ 1645 h 10000"/>
                <a:gd name="connsiteX105" fmla="*/ 1285 w 10000"/>
                <a:gd name="connsiteY105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4901 w 10000"/>
                <a:gd name="connsiteY37" fmla="*/ 6794 h 10000"/>
                <a:gd name="connsiteX38" fmla="*/ 5080 w 10000"/>
                <a:gd name="connsiteY38" fmla="*/ 6889 h 10000"/>
                <a:gd name="connsiteX39" fmla="*/ 5337 w 10000"/>
                <a:gd name="connsiteY39" fmla="*/ 6985 h 10000"/>
                <a:gd name="connsiteX40" fmla="*/ 5564 w 10000"/>
                <a:gd name="connsiteY40" fmla="*/ 7108 h 10000"/>
                <a:gd name="connsiteX41" fmla="*/ 5768 w 10000"/>
                <a:gd name="connsiteY41" fmla="*/ 7028 h 10000"/>
                <a:gd name="connsiteX42" fmla="*/ 5933 w 10000"/>
                <a:gd name="connsiteY42" fmla="*/ 6953 h 10000"/>
                <a:gd name="connsiteX43" fmla="*/ 6089 w 10000"/>
                <a:gd name="connsiteY43" fmla="*/ 6788 h 10000"/>
                <a:gd name="connsiteX44" fmla="*/ 6274 w 10000"/>
                <a:gd name="connsiteY44" fmla="*/ 6562 h 10000"/>
                <a:gd name="connsiteX45" fmla="*/ 6389 w 10000"/>
                <a:gd name="connsiteY45" fmla="*/ 6459 h 10000"/>
                <a:gd name="connsiteX46" fmla="*/ 6524 w 10000"/>
                <a:gd name="connsiteY46" fmla="*/ 6417 h 10000"/>
                <a:gd name="connsiteX47" fmla="*/ 6531 w 10000"/>
                <a:gd name="connsiteY47" fmla="*/ 6285 h 10000"/>
                <a:gd name="connsiteX48" fmla="*/ 6424 w 10000"/>
                <a:gd name="connsiteY48" fmla="*/ 5985 h 10000"/>
                <a:gd name="connsiteX49" fmla="*/ 6602 w 10000"/>
                <a:gd name="connsiteY49" fmla="*/ 5992 h 10000"/>
                <a:gd name="connsiteX50" fmla="*/ 6707 w 10000"/>
                <a:gd name="connsiteY50" fmla="*/ 5879 h 10000"/>
                <a:gd name="connsiteX51" fmla="*/ 6876 w 10000"/>
                <a:gd name="connsiteY51" fmla="*/ 5880 h 10000"/>
                <a:gd name="connsiteX52" fmla="*/ 6827 w 10000"/>
                <a:gd name="connsiteY52" fmla="*/ 6579 h 10000"/>
                <a:gd name="connsiteX53" fmla="*/ 6991 w 10000"/>
                <a:gd name="connsiteY53" fmla="*/ 6658 h 10000"/>
                <a:gd name="connsiteX54" fmla="*/ 7275 w 10000"/>
                <a:gd name="connsiteY54" fmla="*/ 6861 h 10000"/>
                <a:gd name="connsiteX55" fmla="*/ 7430 w 10000"/>
                <a:gd name="connsiteY55" fmla="*/ 6548 h 10000"/>
                <a:gd name="connsiteX56" fmla="*/ 7470 w 10000"/>
                <a:gd name="connsiteY56" fmla="*/ 6580 h 10000"/>
                <a:gd name="connsiteX57" fmla="*/ 7590 w 10000"/>
                <a:gd name="connsiteY57" fmla="*/ 6387 h 10000"/>
                <a:gd name="connsiteX58" fmla="*/ 7831 w 10000"/>
                <a:gd name="connsiteY58" fmla="*/ 6290 h 10000"/>
                <a:gd name="connsiteX59" fmla="*/ 7952 w 10000"/>
                <a:gd name="connsiteY59" fmla="*/ 5935 h 10000"/>
                <a:gd name="connsiteX60" fmla="*/ 8313 w 10000"/>
                <a:gd name="connsiteY60" fmla="*/ 5516 h 10000"/>
                <a:gd name="connsiteX61" fmla="*/ 8594 w 10000"/>
                <a:gd name="connsiteY61" fmla="*/ 5322 h 10000"/>
                <a:gd name="connsiteX62" fmla="*/ 8795 w 10000"/>
                <a:gd name="connsiteY62" fmla="*/ 4774 h 10000"/>
                <a:gd name="connsiteX63" fmla="*/ 8795 w 10000"/>
                <a:gd name="connsiteY63" fmla="*/ 4645 h 10000"/>
                <a:gd name="connsiteX64" fmla="*/ 8755 w 10000"/>
                <a:gd name="connsiteY64" fmla="*/ 4323 h 10000"/>
                <a:gd name="connsiteX65" fmla="*/ 9157 w 10000"/>
                <a:gd name="connsiteY65" fmla="*/ 3161 h 10000"/>
                <a:gd name="connsiteX66" fmla="*/ 9277 w 10000"/>
                <a:gd name="connsiteY66" fmla="*/ 3161 h 10000"/>
                <a:gd name="connsiteX67" fmla="*/ 9438 w 10000"/>
                <a:gd name="connsiteY67" fmla="*/ 3065 h 10000"/>
                <a:gd name="connsiteX68" fmla="*/ 9920 w 10000"/>
                <a:gd name="connsiteY68" fmla="*/ 2903 h 10000"/>
                <a:gd name="connsiteX69" fmla="*/ 10000 w 10000"/>
                <a:gd name="connsiteY69" fmla="*/ 2645 h 10000"/>
                <a:gd name="connsiteX70" fmla="*/ 9960 w 10000"/>
                <a:gd name="connsiteY70" fmla="*/ 2580 h 10000"/>
                <a:gd name="connsiteX71" fmla="*/ 9799 w 10000"/>
                <a:gd name="connsiteY71" fmla="*/ 2580 h 10000"/>
                <a:gd name="connsiteX72" fmla="*/ 9679 w 10000"/>
                <a:gd name="connsiteY72" fmla="*/ 2420 h 10000"/>
                <a:gd name="connsiteX73" fmla="*/ 9438 w 10000"/>
                <a:gd name="connsiteY73" fmla="*/ 2355 h 10000"/>
                <a:gd name="connsiteX74" fmla="*/ 9317 w 10000"/>
                <a:gd name="connsiteY74" fmla="*/ 2226 h 10000"/>
                <a:gd name="connsiteX75" fmla="*/ 9237 w 10000"/>
                <a:gd name="connsiteY75" fmla="*/ 1742 h 10000"/>
                <a:gd name="connsiteX76" fmla="*/ 9237 w 10000"/>
                <a:gd name="connsiteY76" fmla="*/ 1064 h 10000"/>
                <a:gd name="connsiteX77" fmla="*/ 9036 w 10000"/>
                <a:gd name="connsiteY77" fmla="*/ 839 h 10000"/>
                <a:gd name="connsiteX78" fmla="*/ 8996 w 10000"/>
                <a:gd name="connsiteY78" fmla="*/ 613 h 10000"/>
                <a:gd name="connsiteX79" fmla="*/ 8675 w 10000"/>
                <a:gd name="connsiteY79" fmla="*/ 290 h 10000"/>
                <a:gd name="connsiteX80" fmla="*/ 8394 w 10000"/>
                <a:gd name="connsiteY80" fmla="*/ 162 h 10000"/>
                <a:gd name="connsiteX81" fmla="*/ 8233 w 10000"/>
                <a:gd name="connsiteY81" fmla="*/ 0 h 10000"/>
                <a:gd name="connsiteX82" fmla="*/ 7992 w 10000"/>
                <a:gd name="connsiteY82" fmla="*/ 162 h 10000"/>
                <a:gd name="connsiteX83" fmla="*/ 7831 w 10000"/>
                <a:gd name="connsiteY83" fmla="*/ 129 h 10000"/>
                <a:gd name="connsiteX84" fmla="*/ 7711 w 10000"/>
                <a:gd name="connsiteY84" fmla="*/ 419 h 10000"/>
                <a:gd name="connsiteX85" fmla="*/ 7390 w 10000"/>
                <a:gd name="connsiteY85" fmla="*/ 484 h 10000"/>
                <a:gd name="connsiteX86" fmla="*/ 7309 w 10000"/>
                <a:gd name="connsiteY86" fmla="*/ 709 h 10000"/>
                <a:gd name="connsiteX87" fmla="*/ 7028 w 10000"/>
                <a:gd name="connsiteY87" fmla="*/ 709 h 10000"/>
                <a:gd name="connsiteX88" fmla="*/ 6787 w 10000"/>
                <a:gd name="connsiteY88" fmla="*/ 613 h 10000"/>
                <a:gd name="connsiteX89" fmla="*/ 6265 w 10000"/>
                <a:gd name="connsiteY89" fmla="*/ 613 h 10000"/>
                <a:gd name="connsiteX90" fmla="*/ 5743 w 10000"/>
                <a:gd name="connsiteY90" fmla="*/ 613 h 10000"/>
                <a:gd name="connsiteX91" fmla="*/ 5783 w 10000"/>
                <a:gd name="connsiteY91" fmla="*/ 484 h 10000"/>
                <a:gd name="connsiteX92" fmla="*/ 5703 w 10000"/>
                <a:gd name="connsiteY92" fmla="*/ 484 h 10000"/>
                <a:gd name="connsiteX93" fmla="*/ 5663 w 10000"/>
                <a:gd name="connsiteY93" fmla="*/ 613 h 10000"/>
                <a:gd name="connsiteX94" fmla="*/ 5181 w 10000"/>
                <a:gd name="connsiteY94" fmla="*/ 613 h 10000"/>
                <a:gd name="connsiteX95" fmla="*/ 4699 w 10000"/>
                <a:gd name="connsiteY95" fmla="*/ 613 h 10000"/>
                <a:gd name="connsiteX96" fmla="*/ 4217 w 10000"/>
                <a:gd name="connsiteY96" fmla="*/ 613 h 10000"/>
                <a:gd name="connsiteX97" fmla="*/ 3735 w 10000"/>
                <a:gd name="connsiteY97" fmla="*/ 613 h 10000"/>
                <a:gd name="connsiteX98" fmla="*/ 3293 w 10000"/>
                <a:gd name="connsiteY98" fmla="*/ 613 h 10000"/>
                <a:gd name="connsiteX99" fmla="*/ 2811 w 10000"/>
                <a:gd name="connsiteY99" fmla="*/ 613 h 10000"/>
                <a:gd name="connsiteX100" fmla="*/ 2369 w 10000"/>
                <a:gd name="connsiteY100" fmla="*/ 613 h 10000"/>
                <a:gd name="connsiteX101" fmla="*/ 1888 w 10000"/>
                <a:gd name="connsiteY101" fmla="*/ 613 h 10000"/>
                <a:gd name="connsiteX102" fmla="*/ 1888 w 10000"/>
                <a:gd name="connsiteY102" fmla="*/ 1064 h 10000"/>
                <a:gd name="connsiteX103" fmla="*/ 1888 w 10000"/>
                <a:gd name="connsiteY103" fmla="*/ 1645 h 10000"/>
                <a:gd name="connsiteX104" fmla="*/ 1285 w 10000"/>
                <a:gd name="connsiteY104" fmla="*/ 1645 h 10000"/>
                <a:gd name="connsiteX105" fmla="*/ 1285 w 10000"/>
                <a:gd name="connsiteY105" fmla="*/ 1903 h 10000"/>
                <a:gd name="connsiteX0" fmla="*/ 1285 w 10000"/>
                <a:gd name="connsiteY0" fmla="*/ 1903 h 9645"/>
                <a:gd name="connsiteX1" fmla="*/ 1285 w 10000"/>
                <a:gd name="connsiteY1" fmla="*/ 2420 h 9645"/>
                <a:gd name="connsiteX2" fmla="*/ 1285 w 10000"/>
                <a:gd name="connsiteY2" fmla="*/ 2903 h 9645"/>
                <a:gd name="connsiteX3" fmla="*/ 1285 w 10000"/>
                <a:gd name="connsiteY3" fmla="*/ 3387 h 9645"/>
                <a:gd name="connsiteX4" fmla="*/ 1285 w 10000"/>
                <a:gd name="connsiteY4" fmla="*/ 3838 h 9645"/>
                <a:gd name="connsiteX5" fmla="*/ 643 w 10000"/>
                <a:gd name="connsiteY5" fmla="*/ 3936 h 9645"/>
                <a:gd name="connsiteX6" fmla="*/ 522 w 10000"/>
                <a:gd name="connsiteY6" fmla="*/ 4193 h 9645"/>
                <a:gd name="connsiteX7" fmla="*/ 241 w 10000"/>
                <a:gd name="connsiteY7" fmla="*/ 4516 h 9645"/>
                <a:gd name="connsiteX8" fmla="*/ 241 w 10000"/>
                <a:gd name="connsiteY8" fmla="*/ 4774 h 9645"/>
                <a:gd name="connsiteX9" fmla="*/ 120 w 10000"/>
                <a:gd name="connsiteY9" fmla="*/ 4838 h 9645"/>
                <a:gd name="connsiteX10" fmla="*/ 120 w 10000"/>
                <a:gd name="connsiteY10" fmla="*/ 5064 h 9645"/>
                <a:gd name="connsiteX11" fmla="*/ 0 w 10000"/>
                <a:gd name="connsiteY11" fmla="*/ 5258 h 9645"/>
                <a:gd name="connsiteX12" fmla="*/ 0 w 10000"/>
                <a:gd name="connsiteY12" fmla="*/ 5419 h 9645"/>
                <a:gd name="connsiteX13" fmla="*/ 241 w 10000"/>
                <a:gd name="connsiteY13" fmla="*/ 5387 h 9645"/>
                <a:gd name="connsiteX14" fmla="*/ 281 w 10000"/>
                <a:gd name="connsiteY14" fmla="*/ 5677 h 9645"/>
                <a:gd name="connsiteX15" fmla="*/ 602 w 10000"/>
                <a:gd name="connsiteY15" fmla="*/ 6194 h 9645"/>
                <a:gd name="connsiteX16" fmla="*/ 602 w 10000"/>
                <a:gd name="connsiteY16" fmla="*/ 6226 h 9645"/>
                <a:gd name="connsiteX17" fmla="*/ 482 w 10000"/>
                <a:gd name="connsiteY17" fmla="*/ 6258 h 9645"/>
                <a:gd name="connsiteX18" fmla="*/ 964 w 10000"/>
                <a:gd name="connsiteY18" fmla="*/ 6774 h 9645"/>
                <a:gd name="connsiteX19" fmla="*/ 1004 w 10000"/>
                <a:gd name="connsiteY19" fmla="*/ 6935 h 9645"/>
                <a:gd name="connsiteX20" fmla="*/ 964 w 10000"/>
                <a:gd name="connsiteY20" fmla="*/ 7387 h 9645"/>
                <a:gd name="connsiteX21" fmla="*/ 1044 w 10000"/>
                <a:gd name="connsiteY21" fmla="*/ 7452 h 9645"/>
                <a:gd name="connsiteX22" fmla="*/ 1365 w 10000"/>
                <a:gd name="connsiteY22" fmla="*/ 7484 h 9645"/>
                <a:gd name="connsiteX23" fmla="*/ 1406 w 10000"/>
                <a:gd name="connsiteY23" fmla="*/ 7612 h 9645"/>
                <a:gd name="connsiteX24" fmla="*/ 1767 w 10000"/>
                <a:gd name="connsiteY24" fmla="*/ 7645 h 9645"/>
                <a:gd name="connsiteX25" fmla="*/ 1968 w 10000"/>
                <a:gd name="connsiteY25" fmla="*/ 7774 h 9645"/>
                <a:gd name="connsiteX26" fmla="*/ 2008 w 10000"/>
                <a:gd name="connsiteY26" fmla="*/ 8000 h 9645"/>
                <a:gd name="connsiteX27" fmla="*/ 2651 w 10000"/>
                <a:gd name="connsiteY27" fmla="*/ 8387 h 9645"/>
                <a:gd name="connsiteX28" fmla="*/ 2811 w 10000"/>
                <a:gd name="connsiteY28" fmla="*/ 8774 h 9645"/>
                <a:gd name="connsiteX29" fmla="*/ 3253 w 10000"/>
                <a:gd name="connsiteY29" fmla="*/ 8968 h 9645"/>
                <a:gd name="connsiteX30" fmla="*/ 3414 w 10000"/>
                <a:gd name="connsiteY30" fmla="*/ 9226 h 9645"/>
                <a:gd name="connsiteX31" fmla="*/ 3735 w 10000"/>
                <a:gd name="connsiteY31" fmla="*/ 9549 h 9645"/>
                <a:gd name="connsiteX32" fmla="*/ 3976 w 10000"/>
                <a:gd name="connsiteY32" fmla="*/ 9645 h 9645"/>
                <a:gd name="connsiteX33" fmla="*/ 4137 w 10000"/>
                <a:gd name="connsiteY33" fmla="*/ 9549 h 9645"/>
                <a:gd name="connsiteX34" fmla="*/ 4538 w 10000"/>
                <a:gd name="connsiteY34" fmla="*/ 9581 h 9645"/>
                <a:gd name="connsiteX35" fmla="*/ 4699 w 10000"/>
                <a:gd name="connsiteY35" fmla="*/ 9516 h 9645"/>
                <a:gd name="connsiteX36" fmla="*/ 4762 w 10000"/>
                <a:gd name="connsiteY36" fmla="*/ 6927 h 9645"/>
                <a:gd name="connsiteX37" fmla="*/ 4901 w 10000"/>
                <a:gd name="connsiteY37" fmla="*/ 6794 h 9645"/>
                <a:gd name="connsiteX38" fmla="*/ 5080 w 10000"/>
                <a:gd name="connsiteY38" fmla="*/ 6889 h 9645"/>
                <a:gd name="connsiteX39" fmla="*/ 5337 w 10000"/>
                <a:gd name="connsiteY39" fmla="*/ 6985 h 9645"/>
                <a:gd name="connsiteX40" fmla="*/ 5564 w 10000"/>
                <a:gd name="connsiteY40" fmla="*/ 7108 h 9645"/>
                <a:gd name="connsiteX41" fmla="*/ 5768 w 10000"/>
                <a:gd name="connsiteY41" fmla="*/ 7028 h 9645"/>
                <a:gd name="connsiteX42" fmla="*/ 5933 w 10000"/>
                <a:gd name="connsiteY42" fmla="*/ 6953 h 9645"/>
                <a:gd name="connsiteX43" fmla="*/ 6089 w 10000"/>
                <a:gd name="connsiteY43" fmla="*/ 6788 h 9645"/>
                <a:gd name="connsiteX44" fmla="*/ 6274 w 10000"/>
                <a:gd name="connsiteY44" fmla="*/ 6562 h 9645"/>
                <a:gd name="connsiteX45" fmla="*/ 6389 w 10000"/>
                <a:gd name="connsiteY45" fmla="*/ 6459 h 9645"/>
                <a:gd name="connsiteX46" fmla="*/ 6524 w 10000"/>
                <a:gd name="connsiteY46" fmla="*/ 6417 h 9645"/>
                <a:gd name="connsiteX47" fmla="*/ 6531 w 10000"/>
                <a:gd name="connsiteY47" fmla="*/ 6285 h 9645"/>
                <a:gd name="connsiteX48" fmla="*/ 6424 w 10000"/>
                <a:gd name="connsiteY48" fmla="*/ 5985 h 9645"/>
                <a:gd name="connsiteX49" fmla="*/ 6602 w 10000"/>
                <a:gd name="connsiteY49" fmla="*/ 5992 h 9645"/>
                <a:gd name="connsiteX50" fmla="*/ 6707 w 10000"/>
                <a:gd name="connsiteY50" fmla="*/ 5879 h 9645"/>
                <a:gd name="connsiteX51" fmla="*/ 6876 w 10000"/>
                <a:gd name="connsiteY51" fmla="*/ 5880 h 9645"/>
                <a:gd name="connsiteX52" fmla="*/ 6827 w 10000"/>
                <a:gd name="connsiteY52" fmla="*/ 6579 h 9645"/>
                <a:gd name="connsiteX53" fmla="*/ 6991 w 10000"/>
                <a:gd name="connsiteY53" fmla="*/ 6658 h 9645"/>
                <a:gd name="connsiteX54" fmla="*/ 7275 w 10000"/>
                <a:gd name="connsiteY54" fmla="*/ 6861 h 9645"/>
                <a:gd name="connsiteX55" fmla="*/ 7430 w 10000"/>
                <a:gd name="connsiteY55" fmla="*/ 6548 h 9645"/>
                <a:gd name="connsiteX56" fmla="*/ 7470 w 10000"/>
                <a:gd name="connsiteY56" fmla="*/ 6580 h 9645"/>
                <a:gd name="connsiteX57" fmla="*/ 7590 w 10000"/>
                <a:gd name="connsiteY57" fmla="*/ 6387 h 9645"/>
                <a:gd name="connsiteX58" fmla="*/ 7831 w 10000"/>
                <a:gd name="connsiteY58" fmla="*/ 6290 h 9645"/>
                <a:gd name="connsiteX59" fmla="*/ 7952 w 10000"/>
                <a:gd name="connsiteY59" fmla="*/ 5935 h 9645"/>
                <a:gd name="connsiteX60" fmla="*/ 8313 w 10000"/>
                <a:gd name="connsiteY60" fmla="*/ 5516 h 9645"/>
                <a:gd name="connsiteX61" fmla="*/ 8594 w 10000"/>
                <a:gd name="connsiteY61" fmla="*/ 5322 h 9645"/>
                <a:gd name="connsiteX62" fmla="*/ 8795 w 10000"/>
                <a:gd name="connsiteY62" fmla="*/ 4774 h 9645"/>
                <a:gd name="connsiteX63" fmla="*/ 8795 w 10000"/>
                <a:gd name="connsiteY63" fmla="*/ 4645 h 9645"/>
                <a:gd name="connsiteX64" fmla="*/ 8755 w 10000"/>
                <a:gd name="connsiteY64" fmla="*/ 4323 h 9645"/>
                <a:gd name="connsiteX65" fmla="*/ 9157 w 10000"/>
                <a:gd name="connsiteY65" fmla="*/ 3161 h 9645"/>
                <a:gd name="connsiteX66" fmla="*/ 9277 w 10000"/>
                <a:gd name="connsiteY66" fmla="*/ 3161 h 9645"/>
                <a:gd name="connsiteX67" fmla="*/ 9438 w 10000"/>
                <a:gd name="connsiteY67" fmla="*/ 3065 h 9645"/>
                <a:gd name="connsiteX68" fmla="*/ 9920 w 10000"/>
                <a:gd name="connsiteY68" fmla="*/ 2903 h 9645"/>
                <a:gd name="connsiteX69" fmla="*/ 10000 w 10000"/>
                <a:gd name="connsiteY69" fmla="*/ 2645 h 9645"/>
                <a:gd name="connsiteX70" fmla="*/ 9960 w 10000"/>
                <a:gd name="connsiteY70" fmla="*/ 2580 h 9645"/>
                <a:gd name="connsiteX71" fmla="*/ 9799 w 10000"/>
                <a:gd name="connsiteY71" fmla="*/ 2580 h 9645"/>
                <a:gd name="connsiteX72" fmla="*/ 9679 w 10000"/>
                <a:gd name="connsiteY72" fmla="*/ 2420 h 9645"/>
                <a:gd name="connsiteX73" fmla="*/ 9438 w 10000"/>
                <a:gd name="connsiteY73" fmla="*/ 2355 h 9645"/>
                <a:gd name="connsiteX74" fmla="*/ 9317 w 10000"/>
                <a:gd name="connsiteY74" fmla="*/ 2226 h 9645"/>
                <a:gd name="connsiteX75" fmla="*/ 9237 w 10000"/>
                <a:gd name="connsiteY75" fmla="*/ 1742 h 9645"/>
                <a:gd name="connsiteX76" fmla="*/ 9237 w 10000"/>
                <a:gd name="connsiteY76" fmla="*/ 1064 h 9645"/>
                <a:gd name="connsiteX77" fmla="*/ 9036 w 10000"/>
                <a:gd name="connsiteY77" fmla="*/ 839 h 9645"/>
                <a:gd name="connsiteX78" fmla="*/ 8996 w 10000"/>
                <a:gd name="connsiteY78" fmla="*/ 613 h 9645"/>
                <a:gd name="connsiteX79" fmla="*/ 8675 w 10000"/>
                <a:gd name="connsiteY79" fmla="*/ 290 h 9645"/>
                <a:gd name="connsiteX80" fmla="*/ 8394 w 10000"/>
                <a:gd name="connsiteY80" fmla="*/ 162 h 9645"/>
                <a:gd name="connsiteX81" fmla="*/ 8233 w 10000"/>
                <a:gd name="connsiteY81" fmla="*/ 0 h 9645"/>
                <a:gd name="connsiteX82" fmla="*/ 7992 w 10000"/>
                <a:gd name="connsiteY82" fmla="*/ 162 h 9645"/>
                <a:gd name="connsiteX83" fmla="*/ 7831 w 10000"/>
                <a:gd name="connsiteY83" fmla="*/ 129 h 9645"/>
                <a:gd name="connsiteX84" fmla="*/ 7711 w 10000"/>
                <a:gd name="connsiteY84" fmla="*/ 419 h 9645"/>
                <a:gd name="connsiteX85" fmla="*/ 7390 w 10000"/>
                <a:gd name="connsiteY85" fmla="*/ 484 h 9645"/>
                <a:gd name="connsiteX86" fmla="*/ 7309 w 10000"/>
                <a:gd name="connsiteY86" fmla="*/ 709 h 9645"/>
                <a:gd name="connsiteX87" fmla="*/ 7028 w 10000"/>
                <a:gd name="connsiteY87" fmla="*/ 709 h 9645"/>
                <a:gd name="connsiteX88" fmla="*/ 6787 w 10000"/>
                <a:gd name="connsiteY88" fmla="*/ 613 h 9645"/>
                <a:gd name="connsiteX89" fmla="*/ 6265 w 10000"/>
                <a:gd name="connsiteY89" fmla="*/ 613 h 9645"/>
                <a:gd name="connsiteX90" fmla="*/ 5743 w 10000"/>
                <a:gd name="connsiteY90" fmla="*/ 613 h 9645"/>
                <a:gd name="connsiteX91" fmla="*/ 5783 w 10000"/>
                <a:gd name="connsiteY91" fmla="*/ 484 h 9645"/>
                <a:gd name="connsiteX92" fmla="*/ 5703 w 10000"/>
                <a:gd name="connsiteY92" fmla="*/ 484 h 9645"/>
                <a:gd name="connsiteX93" fmla="*/ 5663 w 10000"/>
                <a:gd name="connsiteY93" fmla="*/ 613 h 9645"/>
                <a:gd name="connsiteX94" fmla="*/ 5181 w 10000"/>
                <a:gd name="connsiteY94" fmla="*/ 613 h 9645"/>
                <a:gd name="connsiteX95" fmla="*/ 4699 w 10000"/>
                <a:gd name="connsiteY95" fmla="*/ 613 h 9645"/>
                <a:gd name="connsiteX96" fmla="*/ 4217 w 10000"/>
                <a:gd name="connsiteY96" fmla="*/ 613 h 9645"/>
                <a:gd name="connsiteX97" fmla="*/ 3735 w 10000"/>
                <a:gd name="connsiteY97" fmla="*/ 613 h 9645"/>
                <a:gd name="connsiteX98" fmla="*/ 3293 w 10000"/>
                <a:gd name="connsiteY98" fmla="*/ 613 h 9645"/>
                <a:gd name="connsiteX99" fmla="*/ 2811 w 10000"/>
                <a:gd name="connsiteY99" fmla="*/ 613 h 9645"/>
                <a:gd name="connsiteX100" fmla="*/ 2369 w 10000"/>
                <a:gd name="connsiteY100" fmla="*/ 613 h 9645"/>
                <a:gd name="connsiteX101" fmla="*/ 1888 w 10000"/>
                <a:gd name="connsiteY101" fmla="*/ 613 h 9645"/>
                <a:gd name="connsiteX102" fmla="*/ 1888 w 10000"/>
                <a:gd name="connsiteY102" fmla="*/ 1064 h 9645"/>
                <a:gd name="connsiteX103" fmla="*/ 1888 w 10000"/>
                <a:gd name="connsiteY103" fmla="*/ 1645 h 9645"/>
                <a:gd name="connsiteX104" fmla="*/ 1285 w 10000"/>
                <a:gd name="connsiteY104" fmla="*/ 1645 h 9645"/>
                <a:gd name="connsiteX105" fmla="*/ 1285 w 10000"/>
                <a:gd name="connsiteY105" fmla="*/ 1903 h 9645"/>
                <a:gd name="connsiteX0" fmla="*/ 1285 w 10000"/>
                <a:gd name="connsiteY0" fmla="*/ 1973 h 10000"/>
                <a:gd name="connsiteX1" fmla="*/ 1285 w 10000"/>
                <a:gd name="connsiteY1" fmla="*/ 2509 h 10000"/>
                <a:gd name="connsiteX2" fmla="*/ 1285 w 10000"/>
                <a:gd name="connsiteY2" fmla="*/ 3010 h 10000"/>
                <a:gd name="connsiteX3" fmla="*/ 1285 w 10000"/>
                <a:gd name="connsiteY3" fmla="*/ 3512 h 10000"/>
                <a:gd name="connsiteX4" fmla="*/ 1285 w 10000"/>
                <a:gd name="connsiteY4" fmla="*/ 3979 h 10000"/>
                <a:gd name="connsiteX5" fmla="*/ 643 w 10000"/>
                <a:gd name="connsiteY5" fmla="*/ 4081 h 10000"/>
                <a:gd name="connsiteX6" fmla="*/ 522 w 10000"/>
                <a:gd name="connsiteY6" fmla="*/ 4347 h 10000"/>
                <a:gd name="connsiteX7" fmla="*/ 241 w 10000"/>
                <a:gd name="connsiteY7" fmla="*/ 4682 h 10000"/>
                <a:gd name="connsiteX8" fmla="*/ 241 w 10000"/>
                <a:gd name="connsiteY8" fmla="*/ 4950 h 10000"/>
                <a:gd name="connsiteX9" fmla="*/ 120 w 10000"/>
                <a:gd name="connsiteY9" fmla="*/ 5016 h 10000"/>
                <a:gd name="connsiteX10" fmla="*/ 120 w 10000"/>
                <a:gd name="connsiteY10" fmla="*/ 5250 h 10000"/>
                <a:gd name="connsiteX11" fmla="*/ 0 w 10000"/>
                <a:gd name="connsiteY11" fmla="*/ 5452 h 10000"/>
                <a:gd name="connsiteX12" fmla="*/ 0 w 10000"/>
                <a:gd name="connsiteY12" fmla="*/ 5618 h 10000"/>
                <a:gd name="connsiteX13" fmla="*/ 241 w 10000"/>
                <a:gd name="connsiteY13" fmla="*/ 5585 h 10000"/>
                <a:gd name="connsiteX14" fmla="*/ 281 w 10000"/>
                <a:gd name="connsiteY14" fmla="*/ 5886 h 10000"/>
                <a:gd name="connsiteX15" fmla="*/ 602 w 10000"/>
                <a:gd name="connsiteY15" fmla="*/ 6422 h 10000"/>
                <a:gd name="connsiteX16" fmla="*/ 602 w 10000"/>
                <a:gd name="connsiteY16" fmla="*/ 6455 h 10000"/>
                <a:gd name="connsiteX17" fmla="*/ 482 w 10000"/>
                <a:gd name="connsiteY17" fmla="*/ 6488 h 10000"/>
                <a:gd name="connsiteX18" fmla="*/ 964 w 10000"/>
                <a:gd name="connsiteY18" fmla="*/ 7023 h 10000"/>
                <a:gd name="connsiteX19" fmla="*/ 1004 w 10000"/>
                <a:gd name="connsiteY19" fmla="*/ 7190 h 10000"/>
                <a:gd name="connsiteX20" fmla="*/ 964 w 10000"/>
                <a:gd name="connsiteY20" fmla="*/ 7659 h 10000"/>
                <a:gd name="connsiteX21" fmla="*/ 1044 w 10000"/>
                <a:gd name="connsiteY21" fmla="*/ 7726 h 10000"/>
                <a:gd name="connsiteX22" fmla="*/ 1365 w 10000"/>
                <a:gd name="connsiteY22" fmla="*/ 7759 h 10000"/>
                <a:gd name="connsiteX23" fmla="*/ 1406 w 10000"/>
                <a:gd name="connsiteY23" fmla="*/ 7892 h 10000"/>
                <a:gd name="connsiteX24" fmla="*/ 1767 w 10000"/>
                <a:gd name="connsiteY24" fmla="*/ 7926 h 10000"/>
                <a:gd name="connsiteX25" fmla="*/ 1968 w 10000"/>
                <a:gd name="connsiteY25" fmla="*/ 8060 h 10000"/>
                <a:gd name="connsiteX26" fmla="*/ 2008 w 10000"/>
                <a:gd name="connsiteY26" fmla="*/ 8294 h 10000"/>
                <a:gd name="connsiteX27" fmla="*/ 2651 w 10000"/>
                <a:gd name="connsiteY27" fmla="*/ 8696 h 10000"/>
                <a:gd name="connsiteX28" fmla="*/ 2811 w 10000"/>
                <a:gd name="connsiteY28" fmla="*/ 9097 h 10000"/>
                <a:gd name="connsiteX29" fmla="*/ 3253 w 10000"/>
                <a:gd name="connsiteY29" fmla="*/ 9298 h 10000"/>
                <a:gd name="connsiteX30" fmla="*/ 3414 w 10000"/>
                <a:gd name="connsiteY30" fmla="*/ 9566 h 10000"/>
                <a:gd name="connsiteX31" fmla="*/ 3735 w 10000"/>
                <a:gd name="connsiteY31" fmla="*/ 9900 h 10000"/>
                <a:gd name="connsiteX32" fmla="*/ 3976 w 10000"/>
                <a:gd name="connsiteY32" fmla="*/ 10000 h 10000"/>
                <a:gd name="connsiteX33" fmla="*/ 4137 w 10000"/>
                <a:gd name="connsiteY33" fmla="*/ 9900 h 10000"/>
                <a:gd name="connsiteX34" fmla="*/ 4538 w 10000"/>
                <a:gd name="connsiteY34" fmla="*/ 9934 h 10000"/>
                <a:gd name="connsiteX35" fmla="*/ 4600 w 10000"/>
                <a:gd name="connsiteY35" fmla="*/ 7408 h 10000"/>
                <a:gd name="connsiteX36" fmla="*/ 4762 w 10000"/>
                <a:gd name="connsiteY36" fmla="*/ 7182 h 10000"/>
                <a:gd name="connsiteX37" fmla="*/ 4901 w 10000"/>
                <a:gd name="connsiteY37" fmla="*/ 7044 h 10000"/>
                <a:gd name="connsiteX38" fmla="*/ 5080 w 10000"/>
                <a:gd name="connsiteY38" fmla="*/ 7143 h 10000"/>
                <a:gd name="connsiteX39" fmla="*/ 5337 w 10000"/>
                <a:gd name="connsiteY39" fmla="*/ 7242 h 10000"/>
                <a:gd name="connsiteX40" fmla="*/ 5564 w 10000"/>
                <a:gd name="connsiteY40" fmla="*/ 7370 h 10000"/>
                <a:gd name="connsiteX41" fmla="*/ 5768 w 10000"/>
                <a:gd name="connsiteY41" fmla="*/ 7287 h 10000"/>
                <a:gd name="connsiteX42" fmla="*/ 5933 w 10000"/>
                <a:gd name="connsiteY42" fmla="*/ 7209 h 10000"/>
                <a:gd name="connsiteX43" fmla="*/ 6089 w 10000"/>
                <a:gd name="connsiteY43" fmla="*/ 7038 h 10000"/>
                <a:gd name="connsiteX44" fmla="*/ 6274 w 10000"/>
                <a:gd name="connsiteY44" fmla="*/ 6804 h 10000"/>
                <a:gd name="connsiteX45" fmla="*/ 6389 w 10000"/>
                <a:gd name="connsiteY45" fmla="*/ 6697 h 10000"/>
                <a:gd name="connsiteX46" fmla="*/ 6524 w 10000"/>
                <a:gd name="connsiteY46" fmla="*/ 6653 h 10000"/>
                <a:gd name="connsiteX47" fmla="*/ 6531 w 10000"/>
                <a:gd name="connsiteY47" fmla="*/ 6516 h 10000"/>
                <a:gd name="connsiteX48" fmla="*/ 6424 w 10000"/>
                <a:gd name="connsiteY48" fmla="*/ 6205 h 10000"/>
                <a:gd name="connsiteX49" fmla="*/ 6602 w 10000"/>
                <a:gd name="connsiteY49" fmla="*/ 6213 h 10000"/>
                <a:gd name="connsiteX50" fmla="*/ 6707 w 10000"/>
                <a:gd name="connsiteY50" fmla="*/ 6095 h 10000"/>
                <a:gd name="connsiteX51" fmla="*/ 6876 w 10000"/>
                <a:gd name="connsiteY51" fmla="*/ 6096 h 10000"/>
                <a:gd name="connsiteX52" fmla="*/ 6827 w 10000"/>
                <a:gd name="connsiteY52" fmla="*/ 6821 h 10000"/>
                <a:gd name="connsiteX53" fmla="*/ 6991 w 10000"/>
                <a:gd name="connsiteY53" fmla="*/ 6903 h 10000"/>
                <a:gd name="connsiteX54" fmla="*/ 7275 w 10000"/>
                <a:gd name="connsiteY54" fmla="*/ 7114 h 10000"/>
                <a:gd name="connsiteX55" fmla="*/ 7430 w 10000"/>
                <a:gd name="connsiteY55" fmla="*/ 6789 h 10000"/>
                <a:gd name="connsiteX56" fmla="*/ 7470 w 10000"/>
                <a:gd name="connsiteY56" fmla="*/ 6822 h 10000"/>
                <a:gd name="connsiteX57" fmla="*/ 7590 w 10000"/>
                <a:gd name="connsiteY57" fmla="*/ 6622 h 10000"/>
                <a:gd name="connsiteX58" fmla="*/ 7831 w 10000"/>
                <a:gd name="connsiteY58" fmla="*/ 6522 h 10000"/>
                <a:gd name="connsiteX59" fmla="*/ 7952 w 10000"/>
                <a:gd name="connsiteY59" fmla="*/ 6153 h 10000"/>
                <a:gd name="connsiteX60" fmla="*/ 8313 w 10000"/>
                <a:gd name="connsiteY60" fmla="*/ 5719 h 10000"/>
                <a:gd name="connsiteX61" fmla="*/ 8594 w 10000"/>
                <a:gd name="connsiteY61" fmla="*/ 5518 h 10000"/>
                <a:gd name="connsiteX62" fmla="*/ 8795 w 10000"/>
                <a:gd name="connsiteY62" fmla="*/ 4950 h 10000"/>
                <a:gd name="connsiteX63" fmla="*/ 8795 w 10000"/>
                <a:gd name="connsiteY63" fmla="*/ 4816 h 10000"/>
                <a:gd name="connsiteX64" fmla="*/ 8755 w 10000"/>
                <a:gd name="connsiteY64" fmla="*/ 4482 h 10000"/>
                <a:gd name="connsiteX65" fmla="*/ 9157 w 10000"/>
                <a:gd name="connsiteY65" fmla="*/ 3277 h 10000"/>
                <a:gd name="connsiteX66" fmla="*/ 9277 w 10000"/>
                <a:gd name="connsiteY66" fmla="*/ 3277 h 10000"/>
                <a:gd name="connsiteX67" fmla="*/ 9438 w 10000"/>
                <a:gd name="connsiteY67" fmla="*/ 3178 h 10000"/>
                <a:gd name="connsiteX68" fmla="*/ 9920 w 10000"/>
                <a:gd name="connsiteY68" fmla="*/ 3010 h 10000"/>
                <a:gd name="connsiteX69" fmla="*/ 10000 w 10000"/>
                <a:gd name="connsiteY69" fmla="*/ 2742 h 10000"/>
                <a:gd name="connsiteX70" fmla="*/ 9960 w 10000"/>
                <a:gd name="connsiteY70" fmla="*/ 2675 h 10000"/>
                <a:gd name="connsiteX71" fmla="*/ 9799 w 10000"/>
                <a:gd name="connsiteY71" fmla="*/ 2675 h 10000"/>
                <a:gd name="connsiteX72" fmla="*/ 9679 w 10000"/>
                <a:gd name="connsiteY72" fmla="*/ 2509 h 10000"/>
                <a:gd name="connsiteX73" fmla="*/ 9438 w 10000"/>
                <a:gd name="connsiteY73" fmla="*/ 2442 h 10000"/>
                <a:gd name="connsiteX74" fmla="*/ 9317 w 10000"/>
                <a:gd name="connsiteY74" fmla="*/ 2308 h 10000"/>
                <a:gd name="connsiteX75" fmla="*/ 9237 w 10000"/>
                <a:gd name="connsiteY75" fmla="*/ 1806 h 10000"/>
                <a:gd name="connsiteX76" fmla="*/ 9237 w 10000"/>
                <a:gd name="connsiteY76" fmla="*/ 1103 h 10000"/>
                <a:gd name="connsiteX77" fmla="*/ 9036 w 10000"/>
                <a:gd name="connsiteY77" fmla="*/ 870 h 10000"/>
                <a:gd name="connsiteX78" fmla="*/ 8996 w 10000"/>
                <a:gd name="connsiteY78" fmla="*/ 636 h 10000"/>
                <a:gd name="connsiteX79" fmla="*/ 8675 w 10000"/>
                <a:gd name="connsiteY79" fmla="*/ 301 h 10000"/>
                <a:gd name="connsiteX80" fmla="*/ 8394 w 10000"/>
                <a:gd name="connsiteY80" fmla="*/ 168 h 10000"/>
                <a:gd name="connsiteX81" fmla="*/ 8233 w 10000"/>
                <a:gd name="connsiteY81" fmla="*/ 0 h 10000"/>
                <a:gd name="connsiteX82" fmla="*/ 7992 w 10000"/>
                <a:gd name="connsiteY82" fmla="*/ 168 h 10000"/>
                <a:gd name="connsiteX83" fmla="*/ 7831 w 10000"/>
                <a:gd name="connsiteY83" fmla="*/ 134 h 10000"/>
                <a:gd name="connsiteX84" fmla="*/ 7711 w 10000"/>
                <a:gd name="connsiteY84" fmla="*/ 434 h 10000"/>
                <a:gd name="connsiteX85" fmla="*/ 7390 w 10000"/>
                <a:gd name="connsiteY85" fmla="*/ 502 h 10000"/>
                <a:gd name="connsiteX86" fmla="*/ 7309 w 10000"/>
                <a:gd name="connsiteY86" fmla="*/ 735 h 10000"/>
                <a:gd name="connsiteX87" fmla="*/ 7028 w 10000"/>
                <a:gd name="connsiteY87" fmla="*/ 735 h 10000"/>
                <a:gd name="connsiteX88" fmla="*/ 6787 w 10000"/>
                <a:gd name="connsiteY88" fmla="*/ 636 h 10000"/>
                <a:gd name="connsiteX89" fmla="*/ 6265 w 10000"/>
                <a:gd name="connsiteY89" fmla="*/ 636 h 10000"/>
                <a:gd name="connsiteX90" fmla="*/ 5743 w 10000"/>
                <a:gd name="connsiteY90" fmla="*/ 636 h 10000"/>
                <a:gd name="connsiteX91" fmla="*/ 5783 w 10000"/>
                <a:gd name="connsiteY91" fmla="*/ 502 h 10000"/>
                <a:gd name="connsiteX92" fmla="*/ 5703 w 10000"/>
                <a:gd name="connsiteY92" fmla="*/ 502 h 10000"/>
                <a:gd name="connsiteX93" fmla="*/ 5663 w 10000"/>
                <a:gd name="connsiteY93" fmla="*/ 636 h 10000"/>
                <a:gd name="connsiteX94" fmla="*/ 5181 w 10000"/>
                <a:gd name="connsiteY94" fmla="*/ 636 h 10000"/>
                <a:gd name="connsiteX95" fmla="*/ 4699 w 10000"/>
                <a:gd name="connsiteY95" fmla="*/ 636 h 10000"/>
                <a:gd name="connsiteX96" fmla="*/ 4217 w 10000"/>
                <a:gd name="connsiteY96" fmla="*/ 636 h 10000"/>
                <a:gd name="connsiteX97" fmla="*/ 3735 w 10000"/>
                <a:gd name="connsiteY97" fmla="*/ 636 h 10000"/>
                <a:gd name="connsiteX98" fmla="*/ 3293 w 10000"/>
                <a:gd name="connsiteY98" fmla="*/ 636 h 10000"/>
                <a:gd name="connsiteX99" fmla="*/ 2811 w 10000"/>
                <a:gd name="connsiteY99" fmla="*/ 636 h 10000"/>
                <a:gd name="connsiteX100" fmla="*/ 2369 w 10000"/>
                <a:gd name="connsiteY100" fmla="*/ 636 h 10000"/>
                <a:gd name="connsiteX101" fmla="*/ 1888 w 10000"/>
                <a:gd name="connsiteY101" fmla="*/ 636 h 10000"/>
                <a:gd name="connsiteX102" fmla="*/ 1888 w 10000"/>
                <a:gd name="connsiteY102" fmla="*/ 1103 h 10000"/>
                <a:gd name="connsiteX103" fmla="*/ 1888 w 10000"/>
                <a:gd name="connsiteY103" fmla="*/ 1706 h 10000"/>
                <a:gd name="connsiteX104" fmla="*/ 1285 w 10000"/>
                <a:gd name="connsiteY104" fmla="*/ 1706 h 10000"/>
                <a:gd name="connsiteX105" fmla="*/ 1285 w 10000"/>
                <a:gd name="connsiteY105" fmla="*/ 1973 h 10000"/>
                <a:gd name="connsiteX0" fmla="*/ 1285 w 10000"/>
                <a:gd name="connsiteY0" fmla="*/ 1973 h 10000"/>
                <a:gd name="connsiteX1" fmla="*/ 1285 w 10000"/>
                <a:gd name="connsiteY1" fmla="*/ 2509 h 10000"/>
                <a:gd name="connsiteX2" fmla="*/ 1285 w 10000"/>
                <a:gd name="connsiteY2" fmla="*/ 3010 h 10000"/>
                <a:gd name="connsiteX3" fmla="*/ 1285 w 10000"/>
                <a:gd name="connsiteY3" fmla="*/ 3512 h 10000"/>
                <a:gd name="connsiteX4" fmla="*/ 1285 w 10000"/>
                <a:gd name="connsiteY4" fmla="*/ 3979 h 10000"/>
                <a:gd name="connsiteX5" fmla="*/ 643 w 10000"/>
                <a:gd name="connsiteY5" fmla="*/ 4081 h 10000"/>
                <a:gd name="connsiteX6" fmla="*/ 522 w 10000"/>
                <a:gd name="connsiteY6" fmla="*/ 4347 h 10000"/>
                <a:gd name="connsiteX7" fmla="*/ 241 w 10000"/>
                <a:gd name="connsiteY7" fmla="*/ 4682 h 10000"/>
                <a:gd name="connsiteX8" fmla="*/ 241 w 10000"/>
                <a:gd name="connsiteY8" fmla="*/ 4950 h 10000"/>
                <a:gd name="connsiteX9" fmla="*/ 120 w 10000"/>
                <a:gd name="connsiteY9" fmla="*/ 5016 h 10000"/>
                <a:gd name="connsiteX10" fmla="*/ 120 w 10000"/>
                <a:gd name="connsiteY10" fmla="*/ 5250 h 10000"/>
                <a:gd name="connsiteX11" fmla="*/ 0 w 10000"/>
                <a:gd name="connsiteY11" fmla="*/ 5452 h 10000"/>
                <a:gd name="connsiteX12" fmla="*/ 0 w 10000"/>
                <a:gd name="connsiteY12" fmla="*/ 5618 h 10000"/>
                <a:gd name="connsiteX13" fmla="*/ 241 w 10000"/>
                <a:gd name="connsiteY13" fmla="*/ 5585 h 10000"/>
                <a:gd name="connsiteX14" fmla="*/ 281 w 10000"/>
                <a:gd name="connsiteY14" fmla="*/ 5886 h 10000"/>
                <a:gd name="connsiteX15" fmla="*/ 602 w 10000"/>
                <a:gd name="connsiteY15" fmla="*/ 6422 h 10000"/>
                <a:gd name="connsiteX16" fmla="*/ 602 w 10000"/>
                <a:gd name="connsiteY16" fmla="*/ 6455 h 10000"/>
                <a:gd name="connsiteX17" fmla="*/ 482 w 10000"/>
                <a:gd name="connsiteY17" fmla="*/ 6488 h 10000"/>
                <a:gd name="connsiteX18" fmla="*/ 964 w 10000"/>
                <a:gd name="connsiteY18" fmla="*/ 7023 h 10000"/>
                <a:gd name="connsiteX19" fmla="*/ 1004 w 10000"/>
                <a:gd name="connsiteY19" fmla="*/ 7190 h 10000"/>
                <a:gd name="connsiteX20" fmla="*/ 964 w 10000"/>
                <a:gd name="connsiteY20" fmla="*/ 7659 h 10000"/>
                <a:gd name="connsiteX21" fmla="*/ 1044 w 10000"/>
                <a:gd name="connsiteY21" fmla="*/ 7726 h 10000"/>
                <a:gd name="connsiteX22" fmla="*/ 1365 w 10000"/>
                <a:gd name="connsiteY22" fmla="*/ 7759 h 10000"/>
                <a:gd name="connsiteX23" fmla="*/ 1406 w 10000"/>
                <a:gd name="connsiteY23" fmla="*/ 7892 h 10000"/>
                <a:gd name="connsiteX24" fmla="*/ 1767 w 10000"/>
                <a:gd name="connsiteY24" fmla="*/ 7926 h 10000"/>
                <a:gd name="connsiteX25" fmla="*/ 1968 w 10000"/>
                <a:gd name="connsiteY25" fmla="*/ 8060 h 10000"/>
                <a:gd name="connsiteX26" fmla="*/ 2008 w 10000"/>
                <a:gd name="connsiteY26" fmla="*/ 8294 h 10000"/>
                <a:gd name="connsiteX27" fmla="*/ 2651 w 10000"/>
                <a:gd name="connsiteY27" fmla="*/ 8696 h 10000"/>
                <a:gd name="connsiteX28" fmla="*/ 2811 w 10000"/>
                <a:gd name="connsiteY28" fmla="*/ 9097 h 10000"/>
                <a:gd name="connsiteX29" fmla="*/ 3253 w 10000"/>
                <a:gd name="connsiteY29" fmla="*/ 9298 h 10000"/>
                <a:gd name="connsiteX30" fmla="*/ 3414 w 10000"/>
                <a:gd name="connsiteY30" fmla="*/ 9566 h 10000"/>
                <a:gd name="connsiteX31" fmla="*/ 3735 w 10000"/>
                <a:gd name="connsiteY31" fmla="*/ 9900 h 10000"/>
                <a:gd name="connsiteX32" fmla="*/ 3976 w 10000"/>
                <a:gd name="connsiteY32" fmla="*/ 10000 h 10000"/>
                <a:gd name="connsiteX33" fmla="*/ 4137 w 10000"/>
                <a:gd name="connsiteY33" fmla="*/ 9900 h 10000"/>
                <a:gd name="connsiteX34" fmla="*/ 4406 w 10000"/>
                <a:gd name="connsiteY34" fmla="*/ 7531 h 10000"/>
                <a:gd name="connsiteX35" fmla="*/ 4600 w 10000"/>
                <a:gd name="connsiteY35" fmla="*/ 7408 h 10000"/>
                <a:gd name="connsiteX36" fmla="*/ 4762 w 10000"/>
                <a:gd name="connsiteY36" fmla="*/ 7182 h 10000"/>
                <a:gd name="connsiteX37" fmla="*/ 4901 w 10000"/>
                <a:gd name="connsiteY37" fmla="*/ 7044 h 10000"/>
                <a:gd name="connsiteX38" fmla="*/ 5080 w 10000"/>
                <a:gd name="connsiteY38" fmla="*/ 7143 h 10000"/>
                <a:gd name="connsiteX39" fmla="*/ 5337 w 10000"/>
                <a:gd name="connsiteY39" fmla="*/ 7242 h 10000"/>
                <a:gd name="connsiteX40" fmla="*/ 5564 w 10000"/>
                <a:gd name="connsiteY40" fmla="*/ 7370 h 10000"/>
                <a:gd name="connsiteX41" fmla="*/ 5768 w 10000"/>
                <a:gd name="connsiteY41" fmla="*/ 7287 h 10000"/>
                <a:gd name="connsiteX42" fmla="*/ 5933 w 10000"/>
                <a:gd name="connsiteY42" fmla="*/ 7209 h 10000"/>
                <a:gd name="connsiteX43" fmla="*/ 6089 w 10000"/>
                <a:gd name="connsiteY43" fmla="*/ 7038 h 10000"/>
                <a:gd name="connsiteX44" fmla="*/ 6274 w 10000"/>
                <a:gd name="connsiteY44" fmla="*/ 6804 h 10000"/>
                <a:gd name="connsiteX45" fmla="*/ 6389 w 10000"/>
                <a:gd name="connsiteY45" fmla="*/ 6697 h 10000"/>
                <a:gd name="connsiteX46" fmla="*/ 6524 w 10000"/>
                <a:gd name="connsiteY46" fmla="*/ 6653 h 10000"/>
                <a:gd name="connsiteX47" fmla="*/ 6531 w 10000"/>
                <a:gd name="connsiteY47" fmla="*/ 6516 h 10000"/>
                <a:gd name="connsiteX48" fmla="*/ 6424 w 10000"/>
                <a:gd name="connsiteY48" fmla="*/ 6205 h 10000"/>
                <a:gd name="connsiteX49" fmla="*/ 6602 w 10000"/>
                <a:gd name="connsiteY49" fmla="*/ 6213 h 10000"/>
                <a:gd name="connsiteX50" fmla="*/ 6707 w 10000"/>
                <a:gd name="connsiteY50" fmla="*/ 6095 h 10000"/>
                <a:gd name="connsiteX51" fmla="*/ 6876 w 10000"/>
                <a:gd name="connsiteY51" fmla="*/ 6096 h 10000"/>
                <a:gd name="connsiteX52" fmla="*/ 6827 w 10000"/>
                <a:gd name="connsiteY52" fmla="*/ 6821 h 10000"/>
                <a:gd name="connsiteX53" fmla="*/ 6991 w 10000"/>
                <a:gd name="connsiteY53" fmla="*/ 6903 h 10000"/>
                <a:gd name="connsiteX54" fmla="*/ 7275 w 10000"/>
                <a:gd name="connsiteY54" fmla="*/ 7114 h 10000"/>
                <a:gd name="connsiteX55" fmla="*/ 7430 w 10000"/>
                <a:gd name="connsiteY55" fmla="*/ 6789 h 10000"/>
                <a:gd name="connsiteX56" fmla="*/ 7470 w 10000"/>
                <a:gd name="connsiteY56" fmla="*/ 6822 h 10000"/>
                <a:gd name="connsiteX57" fmla="*/ 7590 w 10000"/>
                <a:gd name="connsiteY57" fmla="*/ 6622 h 10000"/>
                <a:gd name="connsiteX58" fmla="*/ 7831 w 10000"/>
                <a:gd name="connsiteY58" fmla="*/ 6522 h 10000"/>
                <a:gd name="connsiteX59" fmla="*/ 7952 w 10000"/>
                <a:gd name="connsiteY59" fmla="*/ 6153 h 10000"/>
                <a:gd name="connsiteX60" fmla="*/ 8313 w 10000"/>
                <a:gd name="connsiteY60" fmla="*/ 5719 h 10000"/>
                <a:gd name="connsiteX61" fmla="*/ 8594 w 10000"/>
                <a:gd name="connsiteY61" fmla="*/ 5518 h 10000"/>
                <a:gd name="connsiteX62" fmla="*/ 8795 w 10000"/>
                <a:gd name="connsiteY62" fmla="*/ 4950 h 10000"/>
                <a:gd name="connsiteX63" fmla="*/ 8795 w 10000"/>
                <a:gd name="connsiteY63" fmla="*/ 4816 h 10000"/>
                <a:gd name="connsiteX64" fmla="*/ 8755 w 10000"/>
                <a:gd name="connsiteY64" fmla="*/ 4482 h 10000"/>
                <a:gd name="connsiteX65" fmla="*/ 9157 w 10000"/>
                <a:gd name="connsiteY65" fmla="*/ 3277 h 10000"/>
                <a:gd name="connsiteX66" fmla="*/ 9277 w 10000"/>
                <a:gd name="connsiteY66" fmla="*/ 3277 h 10000"/>
                <a:gd name="connsiteX67" fmla="*/ 9438 w 10000"/>
                <a:gd name="connsiteY67" fmla="*/ 3178 h 10000"/>
                <a:gd name="connsiteX68" fmla="*/ 9920 w 10000"/>
                <a:gd name="connsiteY68" fmla="*/ 3010 h 10000"/>
                <a:gd name="connsiteX69" fmla="*/ 10000 w 10000"/>
                <a:gd name="connsiteY69" fmla="*/ 2742 h 10000"/>
                <a:gd name="connsiteX70" fmla="*/ 9960 w 10000"/>
                <a:gd name="connsiteY70" fmla="*/ 2675 h 10000"/>
                <a:gd name="connsiteX71" fmla="*/ 9799 w 10000"/>
                <a:gd name="connsiteY71" fmla="*/ 2675 h 10000"/>
                <a:gd name="connsiteX72" fmla="*/ 9679 w 10000"/>
                <a:gd name="connsiteY72" fmla="*/ 2509 h 10000"/>
                <a:gd name="connsiteX73" fmla="*/ 9438 w 10000"/>
                <a:gd name="connsiteY73" fmla="*/ 2442 h 10000"/>
                <a:gd name="connsiteX74" fmla="*/ 9317 w 10000"/>
                <a:gd name="connsiteY74" fmla="*/ 2308 h 10000"/>
                <a:gd name="connsiteX75" fmla="*/ 9237 w 10000"/>
                <a:gd name="connsiteY75" fmla="*/ 1806 h 10000"/>
                <a:gd name="connsiteX76" fmla="*/ 9237 w 10000"/>
                <a:gd name="connsiteY76" fmla="*/ 1103 h 10000"/>
                <a:gd name="connsiteX77" fmla="*/ 9036 w 10000"/>
                <a:gd name="connsiteY77" fmla="*/ 870 h 10000"/>
                <a:gd name="connsiteX78" fmla="*/ 8996 w 10000"/>
                <a:gd name="connsiteY78" fmla="*/ 636 h 10000"/>
                <a:gd name="connsiteX79" fmla="*/ 8675 w 10000"/>
                <a:gd name="connsiteY79" fmla="*/ 301 h 10000"/>
                <a:gd name="connsiteX80" fmla="*/ 8394 w 10000"/>
                <a:gd name="connsiteY80" fmla="*/ 168 h 10000"/>
                <a:gd name="connsiteX81" fmla="*/ 8233 w 10000"/>
                <a:gd name="connsiteY81" fmla="*/ 0 h 10000"/>
                <a:gd name="connsiteX82" fmla="*/ 7992 w 10000"/>
                <a:gd name="connsiteY82" fmla="*/ 168 h 10000"/>
                <a:gd name="connsiteX83" fmla="*/ 7831 w 10000"/>
                <a:gd name="connsiteY83" fmla="*/ 134 h 10000"/>
                <a:gd name="connsiteX84" fmla="*/ 7711 w 10000"/>
                <a:gd name="connsiteY84" fmla="*/ 434 h 10000"/>
                <a:gd name="connsiteX85" fmla="*/ 7390 w 10000"/>
                <a:gd name="connsiteY85" fmla="*/ 502 h 10000"/>
                <a:gd name="connsiteX86" fmla="*/ 7309 w 10000"/>
                <a:gd name="connsiteY86" fmla="*/ 735 h 10000"/>
                <a:gd name="connsiteX87" fmla="*/ 7028 w 10000"/>
                <a:gd name="connsiteY87" fmla="*/ 735 h 10000"/>
                <a:gd name="connsiteX88" fmla="*/ 6787 w 10000"/>
                <a:gd name="connsiteY88" fmla="*/ 636 h 10000"/>
                <a:gd name="connsiteX89" fmla="*/ 6265 w 10000"/>
                <a:gd name="connsiteY89" fmla="*/ 636 h 10000"/>
                <a:gd name="connsiteX90" fmla="*/ 5743 w 10000"/>
                <a:gd name="connsiteY90" fmla="*/ 636 h 10000"/>
                <a:gd name="connsiteX91" fmla="*/ 5783 w 10000"/>
                <a:gd name="connsiteY91" fmla="*/ 502 h 10000"/>
                <a:gd name="connsiteX92" fmla="*/ 5703 w 10000"/>
                <a:gd name="connsiteY92" fmla="*/ 502 h 10000"/>
                <a:gd name="connsiteX93" fmla="*/ 5663 w 10000"/>
                <a:gd name="connsiteY93" fmla="*/ 636 h 10000"/>
                <a:gd name="connsiteX94" fmla="*/ 5181 w 10000"/>
                <a:gd name="connsiteY94" fmla="*/ 636 h 10000"/>
                <a:gd name="connsiteX95" fmla="*/ 4699 w 10000"/>
                <a:gd name="connsiteY95" fmla="*/ 636 h 10000"/>
                <a:gd name="connsiteX96" fmla="*/ 4217 w 10000"/>
                <a:gd name="connsiteY96" fmla="*/ 636 h 10000"/>
                <a:gd name="connsiteX97" fmla="*/ 3735 w 10000"/>
                <a:gd name="connsiteY97" fmla="*/ 636 h 10000"/>
                <a:gd name="connsiteX98" fmla="*/ 3293 w 10000"/>
                <a:gd name="connsiteY98" fmla="*/ 636 h 10000"/>
                <a:gd name="connsiteX99" fmla="*/ 2811 w 10000"/>
                <a:gd name="connsiteY99" fmla="*/ 636 h 10000"/>
                <a:gd name="connsiteX100" fmla="*/ 2369 w 10000"/>
                <a:gd name="connsiteY100" fmla="*/ 636 h 10000"/>
                <a:gd name="connsiteX101" fmla="*/ 1888 w 10000"/>
                <a:gd name="connsiteY101" fmla="*/ 636 h 10000"/>
                <a:gd name="connsiteX102" fmla="*/ 1888 w 10000"/>
                <a:gd name="connsiteY102" fmla="*/ 1103 h 10000"/>
                <a:gd name="connsiteX103" fmla="*/ 1888 w 10000"/>
                <a:gd name="connsiteY103" fmla="*/ 1706 h 10000"/>
                <a:gd name="connsiteX104" fmla="*/ 1285 w 10000"/>
                <a:gd name="connsiteY104" fmla="*/ 1706 h 10000"/>
                <a:gd name="connsiteX105" fmla="*/ 1285 w 10000"/>
                <a:gd name="connsiteY105" fmla="*/ 1973 h 10000"/>
                <a:gd name="connsiteX0" fmla="*/ 1285 w 10000"/>
                <a:gd name="connsiteY0" fmla="*/ 1973 h 10000"/>
                <a:gd name="connsiteX1" fmla="*/ 1285 w 10000"/>
                <a:gd name="connsiteY1" fmla="*/ 2509 h 10000"/>
                <a:gd name="connsiteX2" fmla="*/ 1285 w 10000"/>
                <a:gd name="connsiteY2" fmla="*/ 3010 h 10000"/>
                <a:gd name="connsiteX3" fmla="*/ 1285 w 10000"/>
                <a:gd name="connsiteY3" fmla="*/ 3512 h 10000"/>
                <a:gd name="connsiteX4" fmla="*/ 1285 w 10000"/>
                <a:gd name="connsiteY4" fmla="*/ 3979 h 10000"/>
                <a:gd name="connsiteX5" fmla="*/ 643 w 10000"/>
                <a:gd name="connsiteY5" fmla="*/ 4081 h 10000"/>
                <a:gd name="connsiteX6" fmla="*/ 522 w 10000"/>
                <a:gd name="connsiteY6" fmla="*/ 4347 h 10000"/>
                <a:gd name="connsiteX7" fmla="*/ 241 w 10000"/>
                <a:gd name="connsiteY7" fmla="*/ 4682 h 10000"/>
                <a:gd name="connsiteX8" fmla="*/ 241 w 10000"/>
                <a:gd name="connsiteY8" fmla="*/ 4950 h 10000"/>
                <a:gd name="connsiteX9" fmla="*/ 120 w 10000"/>
                <a:gd name="connsiteY9" fmla="*/ 5016 h 10000"/>
                <a:gd name="connsiteX10" fmla="*/ 120 w 10000"/>
                <a:gd name="connsiteY10" fmla="*/ 5250 h 10000"/>
                <a:gd name="connsiteX11" fmla="*/ 0 w 10000"/>
                <a:gd name="connsiteY11" fmla="*/ 5452 h 10000"/>
                <a:gd name="connsiteX12" fmla="*/ 0 w 10000"/>
                <a:gd name="connsiteY12" fmla="*/ 5618 h 10000"/>
                <a:gd name="connsiteX13" fmla="*/ 241 w 10000"/>
                <a:gd name="connsiteY13" fmla="*/ 5585 h 10000"/>
                <a:gd name="connsiteX14" fmla="*/ 281 w 10000"/>
                <a:gd name="connsiteY14" fmla="*/ 5886 h 10000"/>
                <a:gd name="connsiteX15" fmla="*/ 602 w 10000"/>
                <a:gd name="connsiteY15" fmla="*/ 6422 h 10000"/>
                <a:gd name="connsiteX16" fmla="*/ 602 w 10000"/>
                <a:gd name="connsiteY16" fmla="*/ 6455 h 10000"/>
                <a:gd name="connsiteX17" fmla="*/ 482 w 10000"/>
                <a:gd name="connsiteY17" fmla="*/ 6488 h 10000"/>
                <a:gd name="connsiteX18" fmla="*/ 964 w 10000"/>
                <a:gd name="connsiteY18" fmla="*/ 7023 h 10000"/>
                <a:gd name="connsiteX19" fmla="*/ 1004 w 10000"/>
                <a:gd name="connsiteY19" fmla="*/ 7190 h 10000"/>
                <a:gd name="connsiteX20" fmla="*/ 964 w 10000"/>
                <a:gd name="connsiteY20" fmla="*/ 7659 h 10000"/>
                <a:gd name="connsiteX21" fmla="*/ 1044 w 10000"/>
                <a:gd name="connsiteY21" fmla="*/ 7726 h 10000"/>
                <a:gd name="connsiteX22" fmla="*/ 1365 w 10000"/>
                <a:gd name="connsiteY22" fmla="*/ 7759 h 10000"/>
                <a:gd name="connsiteX23" fmla="*/ 1406 w 10000"/>
                <a:gd name="connsiteY23" fmla="*/ 7892 h 10000"/>
                <a:gd name="connsiteX24" fmla="*/ 1767 w 10000"/>
                <a:gd name="connsiteY24" fmla="*/ 7926 h 10000"/>
                <a:gd name="connsiteX25" fmla="*/ 1968 w 10000"/>
                <a:gd name="connsiteY25" fmla="*/ 8060 h 10000"/>
                <a:gd name="connsiteX26" fmla="*/ 2008 w 10000"/>
                <a:gd name="connsiteY26" fmla="*/ 8294 h 10000"/>
                <a:gd name="connsiteX27" fmla="*/ 2651 w 10000"/>
                <a:gd name="connsiteY27" fmla="*/ 8696 h 10000"/>
                <a:gd name="connsiteX28" fmla="*/ 2811 w 10000"/>
                <a:gd name="connsiteY28" fmla="*/ 9097 h 10000"/>
                <a:gd name="connsiteX29" fmla="*/ 3253 w 10000"/>
                <a:gd name="connsiteY29" fmla="*/ 9298 h 10000"/>
                <a:gd name="connsiteX30" fmla="*/ 3414 w 10000"/>
                <a:gd name="connsiteY30" fmla="*/ 9566 h 10000"/>
                <a:gd name="connsiteX31" fmla="*/ 3735 w 10000"/>
                <a:gd name="connsiteY31" fmla="*/ 9900 h 10000"/>
                <a:gd name="connsiteX32" fmla="*/ 3976 w 10000"/>
                <a:gd name="connsiteY32" fmla="*/ 10000 h 10000"/>
                <a:gd name="connsiteX33" fmla="*/ 4153 w 10000"/>
                <a:gd name="connsiteY33" fmla="*/ 7579 h 10000"/>
                <a:gd name="connsiteX34" fmla="*/ 4406 w 10000"/>
                <a:gd name="connsiteY34" fmla="*/ 7531 h 10000"/>
                <a:gd name="connsiteX35" fmla="*/ 4600 w 10000"/>
                <a:gd name="connsiteY35" fmla="*/ 7408 h 10000"/>
                <a:gd name="connsiteX36" fmla="*/ 4762 w 10000"/>
                <a:gd name="connsiteY36" fmla="*/ 7182 h 10000"/>
                <a:gd name="connsiteX37" fmla="*/ 4901 w 10000"/>
                <a:gd name="connsiteY37" fmla="*/ 7044 h 10000"/>
                <a:gd name="connsiteX38" fmla="*/ 5080 w 10000"/>
                <a:gd name="connsiteY38" fmla="*/ 7143 h 10000"/>
                <a:gd name="connsiteX39" fmla="*/ 5337 w 10000"/>
                <a:gd name="connsiteY39" fmla="*/ 7242 h 10000"/>
                <a:gd name="connsiteX40" fmla="*/ 5564 w 10000"/>
                <a:gd name="connsiteY40" fmla="*/ 7370 h 10000"/>
                <a:gd name="connsiteX41" fmla="*/ 5768 w 10000"/>
                <a:gd name="connsiteY41" fmla="*/ 7287 h 10000"/>
                <a:gd name="connsiteX42" fmla="*/ 5933 w 10000"/>
                <a:gd name="connsiteY42" fmla="*/ 7209 h 10000"/>
                <a:gd name="connsiteX43" fmla="*/ 6089 w 10000"/>
                <a:gd name="connsiteY43" fmla="*/ 7038 h 10000"/>
                <a:gd name="connsiteX44" fmla="*/ 6274 w 10000"/>
                <a:gd name="connsiteY44" fmla="*/ 6804 h 10000"/>
                <a:gd name="connsiteX45" fmla="*/ 6389 w 10000"/>
                <a:gd name="connsiteY45" fmla="*/ 6697 h 10000"/>
                <a:gd name="connsiteX46" fmla="*/ 6524 w 10000"/>
                <a:gd name="connsiteY46" fmla="*/ 6653 h 10000"/>
                <a:gd name="connsiteX47" fmla="*/ 6531 w 10000"/>
                <a:gd name="connsiteY47" fmla="*/ 6516 h 10000"/>
                <a:gd name="connsiteX48" fmla="*/ 6424 w 10000"/>
                <a:gd name="connsiteY48" fmla="*/ 6205 h 10000"/>
                <a:gd name="connsiteX49" fmla="*/ 6602 w 10000"/>
                <a:gd name="connsiteY49" fmla="*/ 6213 h 10000"/>
                <a:gd name="connsiteX50" fmla="*/ 6707 w 10000"/>
                <a:gd name="connsiteY50" fmla="*/ 6095 h 10000"/>
                <a:gd name="connsiteX51" fmla="*/ 6876 w 10000"/>
                <a:gd name="connsiteY51" fmla="*/ 6096 h 10000"/>
                <a:gd name="connsiteX52" fmla="*/ 6827 w 10000"/>
                <a:gd name="connsiteY52" fmla="*/ 6821 h 10000"/>
                <a:gd name="connsiteX53" fmla="*/ 6991 w 10000"/>
                <a:gd name="connsiteY53" fmla="*/ 6903 h 10000"/>
                <a:gd name="connsiteX54" fmla="*/ 7275 w 10000"/>
                <a:gd name="connsiteY54" fmla="*/ 7114 h 10000"/>
                <a:gd name="connsiteX55" fmla="*/ 7430 w 10000"/>
                <a:gd name="connsiteY55" fmla="*/ 6789 h 10000"/>
                <a:gd name="connsiteX56" fmla="*/ 7470 w 10000"/>
                <a:gd name="connsiteY56" fmla="*/ 6822 h 10000"/>
                <a:gd name="connsiteX57" fmla="*/ 7590 w 10000"/>
                <a:gd name="connsiteY57" fmla="*/ 6622 h 10000"/>
                <a:gd name="connsiteX58" fmla="*/ 7831 w 10000"/>
                <a:gd name="connsiteY58" fmla="*/ 6522 h 10000"/>
                <a:gd name="connsiteX59" fmla="*/ 7952 w 10000"/>
                <a:gd name="connsiteY59" fmla="*/ 6153 h 10000"/>
                <a:gd name="connsiteX60" fmla="*/ 8313 w 10000"/>
                <a:gd name="connsiteY60" fmla="*/ 5719 h 10000"/>
                <a:gd name="connsiteX61" fmla="*/ 8594 w 10000"/>
                <a:gd name="connsiteY61" fmla="*/ 5518 h 10000"/>
                <a:gd name="connsiteX62" fmla="*/ 8795 w 10000"/>
                <a:gd name="connsiteY62" fmla="*/ 4950 h 10000"/>
                <a:gd name="connsiteX63" fmla="*/ 8795 w 10000"/>
                <a:gd name="connsiteY63" fmla="*/ 4816 h 10000"/>
                <a:gd name="connsiteX64" fmla="*/ 8755 w 10000"/>
                <a:gd name="connsiteY64" fmla="*/ 4482 h 10000"/>
                <a:gd name="connsiteX65" fmla="*/ 9157 w 10000"/>
                <a:gd name="connsiteY65" fmla="*/ 3277 h 10000"/>
                <a:gd name="connsiteX66" fmla="*/ 9277 w 10000"/>
                <a:gd name="connsiteY66" fmla="*/ 3277 h 10000"/>
                <a:gd name="connsiteX67" fmla="*/ 9438 w 10000"/>
                <a:gd name="connsiteY67" fmla="*/ 3178 h 10000"/>
                <a:gd name="connsiteX68" fmla="*/ 9920 w 10000"/>
                <a:gd name="connsiteY68" fmla="*/ 3010 h 10000"/>
                <a:gd name="connsiteX69" fmla="*/ 10000 w 10000"/>
                <a:gd name="connsiteY69" fmla="*/ 2742 h 10000"/>
                <a:gd name="connsiteX70" fmla="*/ 9960 w 10000"/>
                <a:gd name="connsiteY70" fmla="*/ 2675 h 10000"/>
                <a:gd name="connsiteX71" fmla="*/ 9799 w 10000"/>
                <a:gd name="connsiteY71" fmla="*/ 2675 h 10000"/>
                <a:gd name="connsiteX72" fmla="*/ 9679 w 10000"/>
                <a:gd name="connsiteY72" fmla="*/ 2509 h 10000"/>
                <a:gd name="connsiteX73" fmla="*/ 9438 w 10000"/>
                <a:gd name="connsiteY73" fmla="*/ 2442 h 10000"/>
                <a:gd name="connsiteX74" fmla="*/ 9317 w 10000"/>
                <a:gd name="connsiteY74" fmla="*/ 2308 h 10000"/>
                <a:gd name="connsiteX75" fmla="*/ 9237 w 10000"/>
                <a:gd name="connsiteY75" fmla="*/ 1806 h 10000"/>
                <a:gd name="connsiteX76" fmla="*/ 9237 w 10000"/>
                <a:gd name="connsiteY76" fmla="*/ 1103 h 10000"/>
                <a:gd name="connsiteX77" fmla="*/ 9036 w 10000"/>
                <a:gd name="connsiteY77" fmla="*/ 870 h 10000"/>
                <a:gd name="connsiteX78" fmla="*/ 8996 w 10000"/>
                <a:gd name="connsiteY78" fmla="*/ 636 h 10000"/>
                <a:gd name="connsiteX79" fmla="*/ 8675 w 10000"/>
                <a:gd name="connsiteY79" fmla="*/ 301 h 10000"/>
                <a:gd name="connsiteX80" fmla="*/ 8394 w 10000"/>
                <a:gd name="connsiteY80" fmla="*/ 168 h 10000"/>
                <a:gd name="connsiteX81" fmla="*/ 8233 w 10000"/>
                <a:gd name="connsiteY81" fmla="*/ 0 h 10000"/>
                <a:gd name="connsiteX82" fmla="*/ 7992 w 10000"/>
                <a:gd name="connsiteY82" fmla="*/ 168 h 10000"/>
                <a:gd name="connsiteX83" fmla="*/ 7831 w 10000"/>
                <a:gd name="connsiteY83" fmla="*/ 134 h 10000"/>
                <a:gd name="connsiteX84" fmla="*/ 7711 w 10000"/>
                <a:gd name="connsiteY84" fmla="*/ 434 h 10000"/>
                <a:gd name="connsiteX85" fmla="*/ 7390 w 10000"/>
                <a:gd name="connsiteY85" fmla="*/ 502 h 10000"/>
                <a:gd name="connsiteX86" fmla="*/ 7309 w 10000"/>
                <a:gd name="connsiteY86" fmla="*/ 735 h 10000"/>
                <a:gd name="connsiteX87" fmla="*/ 7028 w 10000"/>
                <a:gd name="connsiteY87" fmla="*/ 735 h 10000"/>
                <a:gd name="connsiteX88" fmla="*/ 6787 w 10000"/>
                <a:gd name="connsiteY88" fmla="*/ 636 h 10000"/>
                <a:gd name="connsiteX89" fmla="*/ 6265 w 10000"/>
                <a:gd name="connsiteY89" fmla="*/ 636 h 10000"/>
                <a:gd name="connsiteX90" fmla="*/ 5743 w 10000"/>
                <a:gd name="connsiteY90" fmla="*/ 636 h 10000"/>
                <a:gd name="connsiteX91" fmla="*/ 5783 w 10000"/>
                <a:gd name="connsiteY91" fmla="*/ 502 h 10000"/>
                <a:gd name="connsiteX92" fmla="*/ 5703 w 10000"/>
                <a:gd name="connsiteY92" fmla="*/ 502 h 10000"/>
                <a:gd name="connsiteX93" fmla="*/ 5663 w 10000"/>
                <a:gd name="connsiteY93" fmla="*/ 636 h 10000"/>
                <a:gd name="connsiteX94" fmla="*/ 5181 w 10000"/>
                <a:gd name="connsiteY94" fmla="*/ 636 h 10000"/>
                <a:gd name="connsiteX95" fmla="*/ 4699 w 10000"/>
                <a:gd name="connsiteY95" fmla="*/ 636 h 10000"/>
                <a:gd name="connsiteX96" fmla="*/ 4217 w 10000"/>
                <a:gd name="connsiteY96" fmla="*/ 636 h 10000"/>
                <a:gd name="connsiteX97" fmla="*/ 3735 w 10000"/>
                <a:gd name="connsiteY97" fmla="*/ 636 h 10000"/>
                <a:gd name="connsiteX98" fmla="*/ 3293 w 10000"/>
                <a:gd name="connsiteY98" fmla="*/ 636 h 10000"/>
                <a:gd name="connsiteX99" fmla="*/ 2811 w 10000"/>
                <a:gd name="connsiteY99" fmla="*/ 636 h 10000"/>
                <a:gd name="connsiteX100" fmla="*/ 2369 w 10000"/>
                <a:gd name="connsiteY100" fmla="*/ 636 h 10000"/>
                <a:gd name="connsiteX101" fmla="*/ 1888 w 10000"/>
                <a:gd name="connsiteY101" fmla="*/ 636 h 10000"/>
                <a:gd name="connsiteX102" fmla="*/ 1888 w 10000"/>
                <a:gd name="connsiteY102" fmla="*/ 1103 h 10000"/>
                <a:gd name="connsiteX103" fmla="*/ 1888 w 10000"/>
                <a:gd name="connsiteY103" fmla="*/ 1706 h 10000"/>
                <a:gd name="connsiteX104" fmla="*/ 1285 w 10000"/>
                <a:gd name="connsiteY104" fmla="*/ 1706 h 10000"/>
                <a:gd name="connsiteX105" fmla="*/ 1285 w 10000"/>
                <a:gd name="connsiteY105" fmla="*/ 1973 h 10000"/>
                <a:gd name="connsiteX0" fmla="*/ 1285 w 10000"/>
                <a:gd name="connsiteY0" fmla="*/ 1973 h 9900"/>
                <a:gd name="connsiteX1" fmla="*/ 1285 w 10000"/>
                <a:gd name="connsiteY1" fmla="*/ 2509 h 9900"/>
                <a:gd name="connsiteX2" fmla="*/ 1285 w 10000"/>
                <a:gd name="connsiteY2" fmla="*/ 3010 h 9900"/>
                <a:gd name="connsiteX3" fmla="*/ 1285 w 10000"/>
                <a:gd name="connsiteY3" fmla="*/ 3512 h 9900"/>
                <a:gd name="connsiteX4" fmla="*/ 1285 w 10000"/>
                <a:gd name="connsiteY4" fmla="*/ 3979 h 9900"/>
                <a:gd name="connsiteX5" fmla="*/ 643 w 10000"/>
                <a:gd name="connsiteY5" fmla="*/ 4081 h 9900"/>
                <a:gd name="connsiteX6" fmla="*/ 522 w 10000"/>
                <a:gd name="connsiteY6" fmla="*/ 4347 h 9900"/>
                <a:gd name="connsiteX7" fmla="*/ 241 w 10000"/>
                <a:gd name="connsiteY7" fmla="*/ 4682 h 9900"/>
                <a:gd name="connsiteX8" fmla="*/ 241 w 10000"/>
                <a:gd name="connsiteY8" fmla="*/ 4950 h 9900"/>
                <a:gd name="connsiteX9" fmla="*/ 120 w 10000"/>
                <a:gd name="connsiteY9" fmla="*/ 5016 h 9900"/>
                <a:gd name="connsiteX10" fmla="*/ 120 w 10000"/>
                <a:gd name="connsiteY10" fmla="*/ 5250 h 9900"/>
                <a:gd name="connsiteX11" fmla="*/ 0 w 10000"/>
                <a:gd name="connsiteY11" fmla="*/ 5452 h 9900"/>
                <a:gd name="connsiteX12" fmla="*/ 0 w 10000"/>
                <a:gd name="connsiteY12" fmla="*/ 5618 h 9900"/>
                <a:gd name="connsiteX13" fmla="*/ 241 w 10000"/>
                <a:gd name="connsiteY13" fmla="*/ 5585 h 9900"/>
                <a:gd name="connsiteX14" fmla="*/ 281 w 10000"/>
                <a:gd name="connsiteY14" fmla="*/ 5886 h 9900"/>
                <a:gd name="connsiteX15" fmla="*/ 602 w 10000"/>
                <a:gd name="connsiteY15" fmla="*/ 6422 h 9900"/>
                <a:gd name="connsiteX16" fmla="*/ 602 w 10000"/>
                <a:gd name="connsiteY16" fmla="*/ 6455 h 9900"/>
                <a:gd name="connsiteX17" fmla="*/ 482 w 10000"/>
                <a:gd name="connsiteY17" fmla="*/ 6488 h 9900"/>
                <a:gd name="connsiteX18" fmla="*/ 964 w 10000"/>
                <a:gd name="connsiteY18" fmla="*/ 7023 h 9900"/>
                <a:gd name="connsiteX19" fmla="*/ 1004 w 10000"/>
                <a:gd name="connsiteY19" fmla="*/ 7190 h 9900"/>
                <a:gd name="connsiteX20" fmla="*/ 964 w 10000"/>
                <a:gd name="connsiteY20" fmla="*/ 7659 h 9900"/>
                <a:gd name="connsiteX21" fmla="*/ 1044 w 10000"/>
                <a:gd name="connsiteY21" fmla="*/ 7726 h 9900"/>
                <a:gd name="connsiteX22" fmla="*/ 1365 w 10000"/>
                <a:gd name="connsiteY22" fmla="*/ 7759 h 9900"/>
                <a:gd name="connsiteX23" fmla="*/ 1406 w 10000"/>
                <a:gd name="connsiteY23" fmla="*/ 7892 h 9900"/>
                <a:gd name="connsiteX24" fmla="*/ 1767 w 10000"/>
                <a:gd name="connsiteY24" fmla="*/ 7926 h 9900"/>
                <a:gd name="connsiteX25" fmla="*/ 1968 w 10000"/>
                <a:gd name="connsiteY25" fmla="*/ 8060 h 9900"/>
                <a:gd name="connsiteX26" fmla="*/ 2008 w 10000"/>
                <a:gd name="connsiteY26" fmla="*/ 8294 h 9900"/>
                <a:gd name="connsiteX27" fmla="*/ 2651 w 10000"/>
                <a:gd name="connsiteY27" fmla="*/ 8696 h 9900"/>
                <a:gd name="connsiteX28" fmla="*/ 2811 w 10000"/>
                <a:gd name="connsiteY28" fmla="*/ 9097 h 9900"/>
                <a:gd name="connsiteX29" fmla="*/ 3253 w 10000"/>
                <a:gd name="connsiteY29" fmla="*/ 9298 h 9900"/>
                <a:gd name="connsiteX30" fmla="*/ 3414 w 10000"/>
                <a:gd name="connsiteY30" fmla="*/ 9566 h 9900"/>
                <a:gd name="connsiteX31" fmla="*/ 3735 w 10000"/>
                <a:gd name="connsiteY31" fmla="*/ 9900 h 9900"/>
                <a:gd name="connsiteX32" fmla="*/ 3795 w 10000"/>
                <a:gd name="connsiteY32" fmla="*/ 7514 h 9900"/>
                <a:gd name="connsiteX33" fmla="*/ 4153 w 10000"/>
                <a:gd name="connsiteY33" fmla="*/ 7579 h 9900"/>
                <a:gd name="connsiteX34" fmla="*/ 4406 w 10000"/>
                <a:gd name="connsiteY34" fmla="*/ 7531 h 9900"/>
                <a:gd name="connsiteX35" fmla="*/ 4600 w 10000"/>
                <a:gd name="connsiteY35" fmla="*/ 7408 h 9900"/>
                <a:gd name="connsiteX36" fmla="*/ 4762 w 10000"/>
                <a:gd name="connsiteY36" fmla="*/ 7182 h 9900"/>
                <a:gd name="connsiteX37" fmla="*/ 4901 w 10000"/>
                <a:gd name="connsiteY37" fmla="*/ 7044 h 9900"/>
                <a:gd name="connsiteX38" fmla="*/ 5080 w 10000"/>
                <a:gd name="connsiteY38" fmla="*/ 7143 h 9900"/>
                <a:gd name="connsiteX39" fmla="*/ 5337 w 10000"/>
                <a:gd name="connsiteY39" fmla="*/ 7242 h 9900"/>
                <a:gd name="connsiteX40" fmla="*/ 5564 w 10000"/>
                <a:gd name="connsiteY40" fmla="*/ 7370 h 9900"/>
                <a:gd name="connsiteX41" fmla="*/ 5768 w 10000"/>
                <a:gd name="connsiteY41" fmla="*/ 7287 h 9900"/>
                <a:gd name="connsiteX42" fmla="*/ 5933 w 10000"/>
                <a:gd name="connsiteY42" fmla="*/ 7209 h 9900"/>
                <a:gd name="connsiteX43" fmla="*/ 6089 w 10000"/>
                <a:gd name="connsiteY43" fmla="*/ 7038 h 9900"/>
                <a:gd name="connsiteX44" fmla="*/ 6274 w 10000"/>
                <a:gd name="connsiteY44" fmla="*/ 6804 h 9900"/>
                <a:gd name="connsiteX45" fmla="*/ 6389 w 10000"/>
                <a:gd name="connsiteY45" fmla="*/ 6697 h 9900"/>
                <a:gd name="connsiteX46" fmla="*/ 6524 w 10000"/>
                <a:gd name="connsiteY46" fmla="*/ 6653 h 9900"/>
                <a:gd name="connsiteX47" fmla="*/ 6531 w 10000"/>
                <a:gd name="connsiteY47" fmla="*/ 6516 h 9900"/>
                <a:gd name="connsiteX48" fmla="*/ 6424 w 10000"/>
                <a:gd name="connsiteY48" fmla="*/ 6205 h 9900"/>
                <a:gd name="connsiteX49" fmla="*/ 6602 w 10000"/>
                <a:gd name="connsiteY49" fmla="*/ 6213 h 9900"/>
                <a:gd name="connsiteX50" fmla="*/ 6707 w 10000"/>
                <a:gd name="connsiteY50" fmla="*/ 6095 h 9900"/>
                <a:gd name="connsiteX51" fmla="*/ 6876 w 10000"/>
                <a:gd name="connsiteY51" fmla="*/ 6096 h 9900"/>
                <a:gd name="connsiteX52" fmla="*/ 6827 w 10000"/>
                <a:gd name="connsiteY52" fmla="*/ 6821 h 9900"/>
                <a:gd name="connsiteX53" fmla="*/ 6991 w 10000"/>
                <a:gd name="connsiteY53" fmla="*/ 6903 h 9900"/>
                <a:gd name="connsiteX54" fmla="*/ 7275 w 10000"/>
                <a:gd name="connsiteY54" fmla="*/ 7114 h 9900"/>
                <a:gd name="connsiteX55" fmla="*/ 7430 w 10000"/>
                <a:gd name="connsiteY55" fmla="*/ 6789 h 9900"/>
                <a:gd name="connsiteX56" fmla="*/ 7470 w 10000"/>
                <a:gd name="connsiteY56" fmla="*/ 6822 h 9900"/>
                <a:gd name="connsiteX57" fmla="*/ 7590 w 10000"/>
                <a:gd name="connsiteY57" fmla="*/ 6622 h 9900"/>
                <a:gd name="connsiteX58" fmla="*/ 7831 w 10000"/>
                <a:gd name="connsiteY58" fmla="*/ 6522 h 9900"/>
                <a:gd name="connsiteX59" fmla="*/ 7952 w 10000"/>
                <a:gd name="connsiteY59" fmla="*/ 6153 h 9900"/>
                <a:gd name="connsiteX60" fmla="*/ 8313 w 10000"/>
                <a:gd name="connsiteY60" fmla="*/ 5719 h 9900"/>
                <a:gd name="connsiteX61" fmla="*/ 8594 w 10000"/>
                <a:gd name="connsiteY61" fmla="*/ 5518 h 9900"/>
                <a:gd name="connsiteX62" fmla="*/ 8795 w 10000"/>
                <a:gd name="connsiteY62" fmla="*/ 4950 h 9900"/>
                <a:gd name="connsiteX63" fmla="*/ 8795 w 10000"/>
                <a:gd name="connsiteY63" fmla="*/ 4816 h 9900"/>
                <a:gd name="connsiteX64" fmla="*/ 8755 w 10000"/>
                <a:gd name="connsiteY64" fmla="*/ 4482 h 9900"/>
                <a:gd name="connsiteX65" fmla="*/ 9157 w 10000"/>
                <a:gd name="connsiteY65" fmla="*/ 3277 h 9900"/>
                <a:gd name="connsiteX66" fmla="*/ 9277 w 10000"/>
                <a:gd name="connsiteY66" fmla="*/ 3277 h 9900"/>
                <a:gd name="connsiteX67" fmla="*/ 9438 w 10000"/>
                <a:gd name="connsiteY67" fmla="*/ 3178 h 9900"/>
                <a:gd name="connsiteX68" fmla="*/ 9920 w 10000"/>
                <a:gd name="connsiteY68" fmla="*/ 3010 h 9900"/>
                <a:gd name="connsiteX69" fmla="*/ 10000 w 10000"/>
                <a:gd name="connsiteY69" fmla="*/ 2742 h 9900"/>
                <a:gd name="connsiteX70" fmla="*/ 9960 w 10000"/>
                <a:gd name="connsiteY70" fmla="*/ 2675 h 9900"/>
                <a:gd name="connsiteX71" fmla="*/ 9799 w 10000"/>
                <a:gd name="connsiteY71" fmla="*/ 2675 h 9900"/>
                <a:gd name="connsiteX72" fmla="*/ 9679 w 10000"/>
                <a:gd name="connsiteY72" fmla="*/ 2509 h 9900"/>
                <a:gd name="connsiteX73" fmla="*/ 9438 w 10000"/>
                <a:gd name="connsiteY73" fmla="*/ 2442 h 9900"/>
                <a:gd name="connsiteX74" fmla="*/ 9317 w 10000"/>
                <a:gd name="connsiteY74" fmla="*/ 2308 h 9900"/>
                <a:gd name="connsiteX75" fmla="*/ 9237 w 10000"/>
                <a:gd name="connsiteY75" fmla="*/ 1806 h 9900"/>
                <a:gd name="connsiteX76" fmla="*/ 9237 w 10000"/>
                <a:gd name="connsiteY76" fmla="*/ 1103 h 9900"/>
                <a:gd name="connsiteX77" fmla="*/ 9036 w 10000"/>
                <a:gd name="connsiteY77" fmla="*/ 870 h 9900"/>
                <a:gd name="connsiteX78" fmla="*/ 8996 w 10000"/>
                <a:gd name="connsiteY78" fmla="*/ 636 h 9900"/>
                <a:gd name="connsiteX79" fmla="*/ 8675 w 10000"/>
                <a:gd name="connsiteY79" fmla="*/ 301 h 9900"/>
                <a:gd name="connsiteX80" fmla="*/ 8394 w 10000"/>
                <a:gd name="connsiteY80" fmla="*/ 168 h 9900"/>
                <a:gd name="connsiteX81" fmla="*/ 8233 w 10000"/>
                <a:gd name="connsiteY81" fmla="*/ 0 h 9900"/>
                <a:gd name="connsiteX82" fmla="*/ 7992 w 10000"/>
                <a:gd name="connsiteY82" fmla="*/ 168 h 9900"/>
                <a:gd name="connsiteX83" fmla="*/ 7831 w 10000"/>
                <a:gd name="connsiteY83" fmla="*/ 134 h 9900"/>
                <a:gd name="connsiteX84" fmla="*/ 7711 w 10000"/>
                <a:gd name="connsiteY84" fmla="*/ 434 h 9900"/>
                <a:gd name="connsiteX85" fmla="*/ 7390 w 10000"/>
                <a:gd name="connsiteY85" fmla="*/ 502 h 9900"/>
                <a:gd name="connsiteX86" fmla="*/ 7309 w 10000"/>
                <a:gd name="connsiteY86" fmla="*/ 735 h 9900"/>
                <a:gd name="connsiteX87" fmla="*/ 7028 w 10000"/>
                <a:gd name="connsiteY87" fmla="*/ 735 h 9900"/>
                <a:gd name="connsiteX88" fmla="*/ 6787 w 10000"/>
                <a:gd name="connsiteY88" fmla="*/ 636 h 9900"/>
                <a:gd name="connsiteX89" fmla="*/ 6265 w 10000"/>
                <a:gd name="connsiteY89" fmla="*/ 636 h 9900"/>
                <a:gd name="connsiteX90" fmla="*/ 5743 w 10000"/>
                <a:gd name="connsiteY90" fmla="*/ 636 h 9900"/>
                <a:gd name="connsiteX91" fmla="*/ 5783 w 10000"/>
                <a:gd name="connsiteY91" fmla="*/ 502 h 9900"/>
                <a:gd name="connsiteX92" fmla="*/ 5703 w 10000"/>
                <a:gd name="connsiteY92" fmla="*/ 502 h 9900"/>
                <a:gd name="connsiteX93" fmla="*/ 5663 w 10000"/>
                <a:gd name="connsiteY93" fmla="*/ 636 h 9900"/>
                <a:gd name="connsiteX94" fmla="*/ 5181 w 10000"/>
                <a:gd name="connsiteY94" fmla="*/ 636 h 9900"/>
                <a:gd name="connsiteX95" fmla="*/ 4699 w 10000"/>
                <a:gd name="connsiteY95" fmla="*/ 636 h 9900"/>
                <a:gd name="connsiteX96" fmla="*/ 4217 w 10000"/>
                <a:gd name="connsiteY96" fmla="*/ 636 h 9900"/>
                <a:gd name="connsiteX97" fmla="*/ 3735 w 10000"/>
                <a:gd name="connsiteY97" fmla="*/ 636 h 9900"/>
                <a:gd name="connsiteX98" fmla="*/ 3293 w 10000"/>
                <a:gd name="connsiteY98" fmla="*/ 636 h 9900"/>
                <a:gd name="connsiteX99" fmla="*/ 2811 w 10000"/>
                <a:gd name="connsiteY99" fmla="*/ 636 h 9900"/>
                <a:gd name="connsiteX100" fmla="*/ 2369 w 10000"/>
                <a:gd name="connsiteY100" fmla="*/ 636 h 9900"/>
                <a:gd name="connsiteX101" fmla="*/ 1888 w 10000"/>
                <a:gd name="connsiteY101" fmla="*/ 636 h 9900"/>
                <a:gd name="connsiteX102" fmla="*/ 1888 w 10000"/>
                <a:gd name="connsiteY102" fmla="*/ 1103 h 9900"/>
                <a:gd name="connsiteX103" fmla="*/ 1888 w 10000"/>
                <a:gd name="connsiteY103" fmla="*/ 1706 h 9900"/>
                <a:gd name="connsiteX104" fmla="*/ 1285 w 10000"/>
                <a:gd name="connsiteY104" fmla="*/ 1706 h 9900"/>
                <a:gd name="connsiteX105" fmla="*/ 1285 w 10000"/>
                <a:gd name="connsiteY105" fmla="*/ 1973 h 9900"/>
                <a:gd name="connsiteX0" fmla="*/ 1285 w 10000"/>
                <a:gd name="connsiteY0" fmla="*/ 1993 h 9663"/>
                <a:gd name="connsiteX1" fmla="*/ 1285 w 10000"/>
                <a:gd name="connsiteY1" fmla="*/ 2534 h 9663"/>
                <a:gd name="connsiteX2" fmla="*/ 1285 w 10000"/>
                <a:gd name="connsiteY2" fmla="*/ 3040 h 9663"/>
                <a:gd name="connsiteX3" fmla="*/ 1285 w 10000"/>
                <a:gd name="connsiteY3" fmla="*/ 3547 h 9663"/>
                <a:gd name="connsiteX4" fmla="*/ 1285 w 10000"/>
                <a:gd name="connsiteY4" fmla="*/ 4019 h 9663"/>
                <a:gd name="connsiteX5" fmla="*/ 643 w 10000"/>
                <a:gd name="connsiteY5" fmla="*/ 4122 h 9663"/>
                <a:gd name="connsiteX6" fmla="*/ 522 w 10000"/>
                <a:gd name="connsiteY6" fmla="*/ 4391 h 9663"/>
                <a:gd name="connsiteX7" fmla="*/ 241 w 10000"/>
                <a:gd name="connsiteY7" fmla="*/ 4729 h 9663"/>
                <a:gd name="connsiteX8" fmla="*/ 241 w 10000"/>
                <a:gd name="connsiteY8" fmla="*/ 5000 h 9663"/>
                <a:gd name="connsiteX9" fmla="*/ 120 w 10000"/>
                <a:gd name="connsiteY9" fmla="*/ 5067 h 9663"/>
                <a:gd name="connsiteX10" fmla="*/ 120 w 10000"/>
                <a:gd name="connsiteY10" fmla="*/ 5303 h 9663"/>
                <a:gd name="connsiteX11" fmla="*/ 0 w 10000"/>
                <a:gd name="connsiteY11" fmla="*/ 5507 h 9663"/>
                <a:gd name="connsiteX12" fmla="*/ 0 w 10000"/>
                <a:gd name="connsiteY12" fmla="*/ 5675 h 9663"/>
                <a:gd name="connsiteX13" fmla="*/ 241 w 10000"/>
                <a:gd name="connsiteY13" fmla="*/ 5641 h 9663"/>
                <a:gd name="connsiteX14" fmla="*/ 281 w 10000"/>
                <a:gd name="connsiteY14" fmla="*/ 5945 h 9663"/>
                <a:gd name="connsiteX15" fmla="*/ 602 w 10000"/>
                <a:gd name="connsiteY15" fmla="*/ 6487 h 9663"/>
                <a:gd name="connsiteX16" fmla="*/ 602 w 10000"/>
                <a:gd name="connsiteY16" fmla="*/ 6520 h 9663"/>
                <a:gd name="connsiteX17" fmla="*/ 482 w 10000"/>
                <a:gd name="connsiteY17" fmla="*/ 6554 h 9663"/>
                <a:gd name="connsiteX18" fmla="*/ 964 w 10000"/>
                <a:gd name="connsiteY18" fmla="*/ 7094 h 9663"/>
                <a:gd name="connsiteX19" fmla="*/ 1004 w 10000"/>
                <a:gd name="connsiteY19" fmla="*/ 7263 h 9663"/>
                <a:gd name="connsiteX20" fmla="*/ 964 w 10000"/>
                <a:gd name="connsiteY20" fmla="*/ 7736 h 9663"/>
                <a:gd name="connsiteX21" fmla="*/ 1044 w 10000"/>
                <a:gd name="connsiteY21" fmla="*/ 7804 h 9663"/>
                <a:gd name="connsiteX22" fmla="*/ 1365 w 10000"/>
                <a:gd name="connsiteY22" fmla="*/ 7837 h 9663"/>
                <a:gd name="connsiteX23" fmla="*/ 1406 w 10000"/>
                <a:gd name="connsiteY23" fmla="*/ 7972 h 9663"/>
                <a:gd name="connsiteX24" fmla="*/ 1767 w 10000"/>
                <a:gd name="connsiteY24" fmla="*/ 8006 h 9663"/>
                <a:gd name="connsiteX25" fmla="*/ 1968 w 10000"/>
                <a:gd name="connsiteY25" fmla="*/ 8141 h 9663"/>
                <a:gd name="connsiteX26" fmla="*/ 2008 w 10000"/>
                <a:gd name="connsiteY26" fmla="*/ 8378 h 9663"/>
                <a:gd name="connsiteX27" fmla="*/ 2651 w 10000"/>
                <a:gd name="connsiteY27" fmla="*/ 8784 h 9663"/>
                <a:gd name="connsiteX28" fmla="*/ 2811 w 10000"/>
                <a:gd name="connsiteY28" fmla="*/ 9189 h 9663"/>
                <a:gd name="connsiteX29" fmla="*/ 3253 w 10000"/>
                <a:gd name="connsiteY29" fmla="*/ 9392 h 9663"/>
                <a:gd name="connsiteX30" fmla="*/ 3414 w 10000"/>
                <a:gd name="connsiteY30" fmla="*/ 9663 h 9663"/>
                <a:gd name="connsiteX31" fmla="*/ 3537 w 10000"/>
                <a:gd name="connsiteY31" fmla="*/ 7420 h 9663"/>
                <a:gd name="connsiteX32" fmla="*/ 3795 w 10000"/>
                <a:gd name="connsiteY32" fmla="*/ 7590 h 9663"/>
                <a:gd name="connsiteX33" fmla="*/ 4153 w 10000"/>
                <a:gd name="connsiteY33" fmla="*/ 7656 h 9663"/>
                <a:gd name="connsiteX34" fmla="*/ 4406 w 10000"/>
                <a:gd name="connsiteY34" fmla="*/ 7607 h 9663"/>
                <a:gd name="connsiteX35" fmla="*/ 4600 w 10000"/>
                <a:gd name="connsiteY35" fmla="*/ 7483 h 9663"/>
                <a:gd name="connsiteX36" fmla="*/ 4762 w 10000"/>
                <a:gd name="connsiteY36" fmla="*/ 7255 h 9663"/>
                <a:gd name="connsiteX37" fmla="*/ 4901 w 10000"/>
                <a:gd name="connsiteY37" fmla="*/ 7115 h 9663"/>
                <a:gd name="connsiteX38" fmla="*/ 5080 w 10000"/>
                <a:gd name="connsiteY38" fmla="*/ 7215 h 9663"/>
                <a:gd name="connsiteX39" fmla="*/ 5337 w 10000"/>
                <a:gd name="connsiteY39" fmla="*/ 7315 h 9663"/>
                <a:gd name="connsiteX40" fmla="*/ 5564 w 10000"/>
                <a:gd name="connsiteY40" fmla="*/ 7444 h 9663"/>
                <a:gd name="connsiteX41" fmla="*/ 5768 w 10000"/>
                <a:gd name="connsiteY41" fmla="*/ 7361 h 9663"/>
                <a:gd name="connsiteX42" fmla="*/ 5933 w 10000"/>
                <a:gd name="connsiteY42" fmla="*/ 7282 h 9663"/>
                <a:gd name="connsiteX43" fmla="*/ 6089 w 10000"/>
                <a:gd name="connsiteY43" fmla="*/ 7109 h 9663"/>
                <a:gd name="connsiteX44" fmla="*/ 6274 w 10000"/>
                <a:gd name="connsiteY44" fmla="*/ 6873 h 9663"/>
                <a:gd name="connsiteX45" fmla="*/ 6389 w 10000"/>
                <a:gd name="connsiteY45" fmla="*/ 6765 h 9663"/>
                <a:gd name="connsiteX46" fmla="*/ 6524 w 10000"/>
                <a:gd name="connsiteY46" fmla="*/ 6720 h 9663"/>
                <a:gd name="connsiteX47" fmla="*/ 6531 w 10000"/>
                <a:gd name="connsiteY47" fmla="*/ 6582 h 9663"/>
                <a:gd name="connsiteX48" fmla="*/ 6424 w 10000"/>
                <a:gd name="connsiteY48" fmla="*/ 6268 h 9663"/>
                <a:gd name="connsiteX49" fmla="*/ 6602 w 10000"/>
                <a:gd name="connsiteY49" fmla="*/ 6276 h 9663"/>
                <a:gd name="connsiteX50" fmla="*/ 6707 w 10000"/>
                <a:gd name="connsiteY50" fmla="*/ 6157 h 9663"/>
                <a:gd name="connsiteX51" fmla="*/ 6876 w 10000"/>
                <a:gd name="connsiteY51" fmla="*/ 6158 h 9663"/>
                <a:gd name="connsiteX52" fmla="*/ 6827 w 10000"/>
                <a:gd name="connsiteY52" fmla="*/ 6890 h 9663"/>
                <a:gd name="connsiteX53" fmla="*/ 6991 w 10000"/>
                <a:gd name="connsiteY53" fmla="*/ 6973 h 9663"/>
                <a:gd name="connsiteX54" fmla="*/ 7275 w 10000"/>
                <a:gd name="connsiteY54" fmla="*/ 7186 h 9663"/>
                <a:gd name="connsiteX55" fmla="*/ 7430 w 10000"/>
                <a:gd name="connsiteY55" fmla="*/ 6858 h 9663"/>
                <a:gd name="connsiteX56" fmla="*/ 7470 w 10000"/>
                <a:gd name="connsiteY56" fmla="*/ 6891 h 9663"/>
                <a:gd name="connsiteX57" fmla="*/ 7590 w 10000"/>
                <a:gd name="connsiteY57" fmla="*/ 6689 h 9663"/>
                <a:gd name="connsiteX58" fmla="*/ 7831 w 10000"/>
                <a:gd name="connsiteY58" fmla="*/ 6588 h 9663"/>
                <a:gd name="connsiteX59" fmla="*/ 7952 w 10000"/>
                <a:gd name="connsiteY59" fmla="*/ 6215 h 9663"/>
                <a:gd name="connsiteX60" fmla="*/ 8313 w 10000"/>
                <a:gd name="connsiteY60" fmla="*/ 5777 h 9663"/>
                <a:gd name="connsiteX61" fmla="*/ 8594 w 10000"/>
                <a:gd name="connsiteY61" fmla="*/ 5574 h 9663"/>
                <a:gd name="connsiteX62" fmla="*/ 8795 w 10000"/>
                <a:gd name="connsiteY62" fmla="*/ 5000 h 9663"/>
                <a:gd name="connsiteX63" fmla="*/ 8795 w 10000"/>
                <a:gd name="connsiteY63" fmla="*/ 4865 h 9663"/>
                <a:gd name="connsiteX64" fmla="*/ 8755 w 10000"/>
                <a:gd name="connsiteY64" fmla="*/ 4527 h 9663"/>
                <a:gd name="connsiteX65" fmla="*/ 9157 w 10000"/>
                <a:gd name="connsiteY65" fmla="*/ 3310 h 9663"/>
                <a:gd name="connsiteX66" fmla="*/ 9277 w 10000"/>
                <a:gd name="connsiteY66" fmla="*/ 3310 h 9663"/>
                <a:gd name="connsiteX67" fmla="*/ 9438 w 10000"/>
                <a:gd name="connsiteY67" fmla="*/ 3210 h 9663"/>
                <a:gd name="connsiteX68" fmla="*/ 9920 w 10000"/>
                <a:gd name="connsiteY68" fmla="*/ 3040 h 9663"/>
                <a:gd name="connsiteX69" fmla="*/ 10000 w 10000"/>
                <a:gd name="connsiteY69" fmla="*/ 2770 h 9663"/>
                <a:gd name="connsiteX70" fmla="*/ 9960 w 10000"/>
                <a:gd name="connsiteY70" fmla="*/ 2702 h 9663"/>
                <a:gd name="connsiteX71" fmla="*/ 9799 w 10000"/>
                <a:gd name="connsiteY71" fmla="*/ 2702 h 9663"/>
                <a:gd name="connsiteX72" fmla="*/ 9679 w 10000"/>
                <a:gd name="connsiteY72" fmla="*/ 2534 h 9663"/>
                <a:gd name="connsiteX73" fmla="*/ 9438 w 10000"/>
                <a:gd name="connsiteY73" fmla="*/ 2467 h 9663"/>
                <a:gd name="connsiteX74" fmla="*/ 9317 w 10000"/>
                <a:gd name="connsiteY74" fmla="*/ 2331 h 9663"/>
                <a:gd name="connsiteX75" fmla="*/ 9237 w 10000"/>
                <a:gd name="connsiteY75" fmla="*/ 1824 h 9663"/>
                <a:gd name="connsiteX76" fmla="*/ 9237 w 10000"/>
                <a:gd name="connsiteY76" fmla="*/ 1114 h 9663"/>
                <a:gd name="connsiteX77" fmla="*/ 9036 w 10000"/>
                <a:gd name="connsiteY77" fmla="*/ 879 h 9663"/>
                <a:gd name="connsiteX78" fmla="*/ 8996 w 10000"/>
                <a:gd name="connsiteY78" fmla="*/ 642 h 9663"/>
                <a:gd name="connsiteX79" fmla="*/ 8675 w 10000"/>
                <a:gd name="connsiteY79" fmla="*/ 304 h 9663"/>
                <a:gd name="connsiteX80" fmla="*/ 8394 w 10000"/>
                <a:gd name="connsiteY80" fmla="*/ 170 h 9663"/>
                <a:gd name="connsiteX81" fmla="*/ 8233 w 10000"/>
                <a:gd name="connsiteY81" fmla="*/ 0 h 9663"/>
                <a:gd name="connsiteX82" fmla="*/ 7992 w 10000"/>
                <a:gd name="connsiteY82" fmla="*/ 170 h 9663"/>
                <a:gd name="connsiteX83" fmla="*/ 7831 w 10000"/>
                <a:gd name="connsiteY83" fmla="*/ 135 h 9663"/>
                <a:gd name="connsiteX84" fmla="*/ 7711 w 10000"/>
                <a:gd name="connsiteY84" fmla="*/ 438 h 9663"/>
                <a:gd name="connsiteX85" fmla="*/ 7390 w 10000"/>
                <a:gd name="connsiteY85" fmla="*/ 507 h 9663"/>
                <a:gd name="connsiteX86" fmla="*/ 7309 w 10000"/>
                <a:gd name="connsiteY86" fmla="*/ 742 h 9663"/>
                <a:gd name="connsiteX87" fmla="*/ 7028 w 10000"/>
                <a:gd name="connsiteY87" fmla="*/ 742 h 9663"/>
                <a:gd name="connsiteX88" fmla="*/ 6787 w 10000"/>
                <a:gd name="connsiteY88" fmla="*/ 642 h 9663"/>
                <a:gd name="connsiteX89" fmla="*/ 6265 w 10000"/>
                <a:gd name="connsiteY89" fmla="*/ 642 h 9663"/>
                <a:gd name="connsiteX90" fmla="*/ 5743 w 10000"/>
                <a:gd name="connsiteY90" fmla="*/ 642 h 9663"/>
                <a:gd name="connsiteX91" fmla="*/ 5783 w 10000"/>
                <a:gd name="connsiteY91" fmla="*/ 507 h 9663"/>
                <a:gd name="connsiteX92" fmla="*/ 5703 w 10000"/>
                <a:gd name="connsiteY92" fmla="*/ 507 h 9663"/>
                <a:gd name="connsiteX93" fmla="*/ 5663 w 10000"/>
                <a:gd name="connsiteY93" fmla="*/ 642 h 9663"/>
                <a:gd name="connsiteX94" fmla="*/ 5181 w 10000"/>
                <a:gd name="connsiteY94" fmla="*/ 642 h 9663"/>
                <a:gd name="connsiteX95" fmla="*/ 4699 w 10000"/>
                <a:gd name="connsiteY95" fmla="*/ 642 h 9663"/>
                <a:gd name="connsiteX96" fmla="*/ 4217 w 10000"/>
                <a:gd name="connsiteY96" fmla="*/ 642 h 9663"/>
                <a:gd name="connsiteX97" fmla="*/ 3735 w 10000"/>
                <a:gd name="connsiteY97" fmla="*/ 642 h 9663"/>
                <a:gd name="connsiteX98" fmla="*/ 3293 w 10000"/>
                <a:gd name="connsiteY98" fmla="*/ 642 h 9663"/>
                <a:gd name="connsiteX99" fmla="*/ 2811 w 10000"/>
                <a:gd name="connsiteY99" fmla="*/ 642 h 9663"/>
                <a:gd name="connsiteX100" fmla="*/ 2369 w 10000"/>
                <a:gd name="connsiteY100" fmla="*/ 642 h 9663"/>
                <a:gd name="connsiteX101" fmla="*/ 1888 w 10000"/>
                <a:gd name="connsiteY101" fmla="*/ 642 h 9663"/>
                <a:gd name="connsiteX102" fmla="*/ 1888 w 10000"/>
                <a:gd name="connsiteY102" fmla="*/ 1114 h 9663"/>
                <a:gd name="connsiteX103" fmla="*/ 1888 w 10000"/>
                <a:gd name="connsiteY103" fmla="*/ 1723 h 9663"/>
                <a:gd name="connsiteX104" fmla="*/ 1285 w 10000"/>
                <a:gd name="connsiteY104" fmla="*/ 1723 h 9663"/>
                <a:gd name="connsiteX105" fmla="*/ 1285 w 10000"/>
                <a:gd name="connsiteY105" fmla="*/ 1993 h 9663"/>
                <a:gd name="connsiteX0" fmla="*/ 1285 w 10000"/>
                <a:gd name="connsiteY0" fmla="*/ 2063 h 9813"/>
                <a:gd name="connsiteX1" fmla="*/ 1285 w 10000"/>
                <a:gd name="connsiteY1" fmla="*/ 2622 h 9813"/>
                <a:gd name="connsiteX2" fmla="*/ 1285 w 10000"/>
                <a:gd name="connsiteY2" fmla="*/ 3146 h 9813"/>
                <a:gd name="connsiteX3" fmla="*/ 1285 w 10000"/>
                <a:gd name="connsiteY3" fmla="*/ 3671 h 9813"/>
                <a:gd name="connsiteX4" fmla="*/ 1285 w 10000"/>
                <a:gd name="connsiteY4" fmla="*/ 4159 h 9813"/>
                <a:gd name="connsiteX5" fmla="*/ 643 w 10000"/>
                <a:gd name="connsiteY5" fmla="*/ 4266 h 9813"/>
                <a:gd name="connsiteX6" fmla="*/ 522 w 10000"/>
                <a:gd name="connsiteY6" fmla="*/ 4544 h 9813"/>
                <a:gd name="connsiteX7" fmla="*/ 241 w 10000"/>
                <a:gd name="connsiteY7" fmla="*/ 4894 h 9813"/>
                <a:gd name="connsiteX8" fmla="*/ 241 w 10000"/>
                <a:gd name="connsiteY8" fmla="*/ 5174 h 9813"/>
                <a:gd name="connsiteX9" fmla="*/ 120 w 10000"/>
                <a:gd name="connsiteY9" fmla="*/ 5244 h 9813"/>
                <a:gd name="connsiteX10" fmla="*/ 120 w 10000"/>
                <a:gd name="connsiteY10" fmla="*/ 5488 h 9813"/>
                <a:gd name="connsiteX11" fmla="*/ 0 w 10000"/>
                <a:gd name="connsiteY11" fmla="*/ 5699 h 9813"/>
                <a:gd name="connsiteX12" fmla="*/ 0 w 10000"/>
                <a:gd name="connsiteY12" fmla="*/ 5873 h 9813"/>
                <a:gd name="connsiteX13" fmla="*/ 241 w 10000"/>
                <a:gd name="connsiteY13" fmla="*/ 5838 h 9813"/>
                <a:gd name="connsiteX14" fmla="*/ 281 w 10000"/>
                <a:gd name="connsiteY14" fmla="*/ 6152 h 9813"/>
                <a:gd name="connsiteX15" fmla="*/ 602 w 10000"/>
                <a:gd name="connsiteY15" fmla="*/ 6713 h 9813"/>
                <a:gd name="connsiteX16" fmla="*/ 602 w 10000"/>
                <a:gd name="connsiteY16" fmla="*/ 6747 h 9813"/>
                <a:gd name="connsiteX17" fmla="*/ 482 w 10000"/>
                <a:gd name="connsiteY17" fmla="*/ 6783 h 9813"/>
                <a:gd name="connsiteX18" fmla="*/ 964 w 10000"/>
                <a:gd name="connsiteY18" fmla="*/ 7341 h 9813"/>
                <a:gd name="connsiteX19" fmla="*/ 1004 w 10000"/>
                <a:gd name="connsiteY19" fmla="*/ 7516 h 9813"/>
                <a:gd name="connsiteX20" fmla="*/ 964 w 10000"/>
                <a:gd name="connsiteY20" fmla="*/ 8006 h 9813"/>
                <a:gd name="connsiteX21" fmla="*/ 1044 w 10000"/>
                <a:gd name="connsiteY21" fmla="*/ 8076 h 9813"/>
                <a:gd name="connsiteX22" fmla="*/ 1365 w 10000"/>
                <a:gd name="connsiteY22" fmla="*/ 8110 h 9813"/>
                <a:gd name="connsiteX23" fmla="*/ 1406 w 10000"/>
                <a:gd name="connsiteY23" fmla="*/ 8250 h 9813"/>
                <a:gd name="connsiteX24" fmla="*/ 1767 w 10000"/>
                <a:gd name="connsiteY24" fmla="*/ 8285 h 9813"/>
                <a:gd name="connsiteX25" fmla="*/ 1968 w 10000"/>
                <a:gd name="connsiteY25" fmla="*/ 8425 h 9813"/>
                <a:gd name="connsiteX26" fmla="*/ 2008 w 10000"/>
                <a:gd name="connsiteY26" fmla="*/ 8670 h 9813"/>
                <a:gd name="connsiteX27" fmla="*/ 2651 w 10000"/>
                <a:gd name="connsiteY27" fmla="*/ 9090 h 9813"/>
                <a:gd name="connsiteX28" fmla="*/ 2811 w 10000"/>
                <a:gd name="connsiteY28" fmla="*/ 9509 h 9813"/>
                <a:gd name="connsiteX29" fmla="*/ 3253 w 10000"/>
                <a:gd name="connsiteY29" fmla="*/ 9720 h 9813"/>
                <a:gd name="connsiteX30" fmla="*/ 3167 w 10000"/>
                <a:gd name="connsiteY30" fmla="*/ 7732 h 9813"/>
                <a:gd name="connsiteX31" fmla="*/ 3537 w 10000"/>
                <a:gd name="connsiteY31" fmla="*/ 7679 h 9813"/>
                <a:gd name="connsiteX32" fmla="*/ 3795 w 10000"/>
                <a:gd name="connsiteY32" fmla="*/ 7855 h 9813"/>
                <a:gd name="connsiteX33" fmla="*/ 4153 w 10000"/>
                <a:gd name="connsiteY33" fmla="*/ 7923 h 9813"/>
                <a:gd name="connsiteX34" fmla="*/ 4406 w 10000"/>
                <a:gd name="connsiteY34" fmla="*/ 7872 h 9813"/>
                <a:gd name="connsiteX35" fmla="*/ 4600 w 10000"/>
                <a:gd name="connsiteY35" fmla="*/ 7744 h 9813"/>
                <a:gd name="connsiteX36" fmla="*/ 4762 w 10000"/>
                <a:gd name="connsiteY36" fmla="*/ 7508 h 9813"/>
                <a:gd name="connsiteX37" fmla="*/ 4901 w 10000"/>
                <a:gd name="connsiteY37" fmla="*/ 7363 h 9813"/>
                <a:gd name="connsiteX38" fmla="*/ 5080 w 10000"/>
                <a:gd name="connsiteY38" fmla="*/ 7467 h 9813"/>
                <a:gd name="connsiteX39" fmla="*/ 5337 w 10000"/>
                <a:gd name="connsiteY39" fmla="*/ 7570 h 9813"/>
                <a:gd name="connsiteX40" fmla="*/ 5564 w 10000"/>
                <a:gd name="connsiteY40" fmla="*/ 7704 h 9813"/>
                <a:gd name="connsiteX41" fmla="*/ 5768 w 10000"/>
                <a:gd name="connsiteY41" fmla="*/ 7618 h 9813"/>
                <a:gd name="connsiteX42" fmla="*/ 5933 w 10000"/>
                <a:gd name="connsiteY42" fmla="*/ 7536 h 9813"/>
                <a:gd name="connsiteX43" fmla="*/ 6089 w 10000"/>
                <a:gd name="connsiteY43" fmla="*/ 7357 h 9813"/>
                <a:gd name="connsiteX44" fmla="*/ 6274 w 10000"/>
                <a:gd name="connsiteY44" fmla="*/ 7113 h 9813"/>
                <a:gd name="connsiteX45" fmla="*/ 6389 w 10000"/>
                <a:gd name="connsiteY45" fmla="*/ 7001 h 9813"/>
                <a:gd name="connsiteX46" fmla="*/ 6524 w 10000"/>
                <a:gd name="connsiteY46" fmla="*/ 6954 h 9813"/>
                <a:gd name="connsiteX47" fmla="*/ 6531 w 10000"/>
                <a:gd name="connsiteY47" fmla="*/ 6812 h 9813"/>
                <a:gd name="connsiteX48" fmla="*/ 6424 w 10000"/>
                <a:gd name="connsiteY48" fmla="*/ 6487 h 9813"/>
                <a:gd name="connsiteX49" fmla="*/ 6602 w 10000"/>
                <a:gd name="connsiteY49" fmla="*/ 6495 h 9813"/>
                <a:gd name="connsiteX50" fmla="*/ 6707 w 10000"/>
                <a:gd name="connsiteY50" fmla="*/ 6372 h 9813"/>
                <a:gd name="connsiteX51" fmla="*/ 6876 w 10000"/>
                <a:gd name="connsiteY51" fmla="*/ 6373 h 9813"/>
                <a:gd name="connsiteX52" fmla="*/ 6827 w 10000"/>
                <a:gd name="connsiteY52" fmla="*/ 7130 h 9813"/>
                <a:gd name="connsiteX53" fmla="*/ 6991 w 10000"/>
                <a:gd name="connsiteY53" fmla="*/ 7216 h 9813"/>
                <a:gd name="connsiteX54" fmla="*/ 7275 w 10000"/>
                <a:gd name="connsiteY54" fmla="*/ 7437 h 9813"/>
                <a:gd name="connsiteX55" fmla="*/ 7430 w 10000"/>
                <a:gd name="connsiteY55" fmla="*/ 7097 h 9813"/>
                <a:gd name="connsiteX56" fmla="*/ 7470 w 10000"/>
                <a:gd name="connsiteY56" fmla="*/ 7131 h 9813"/>
                <a:gd name="connsiteX57" fmla="*/ 7590 w 10000"/>
                <a:gd name="connsiteY57" fmla="*/ 6922 h 9813"/>
                <a:gd name="connsiteX58" fmla="*/ 7831 w 10000"/>
                <a:gd name="connsiteY58" fmla="*/ 6818 h 9813"/>
                <a:gd name="connsiteX59" fmla="*/ 7952 w 10000"/>
                <a:gd name="connsiteY59" fmla="*/ 6432 h 9813"/>
                <a:gd name="connsiteX60" fmla="*/ 8313 w 10000"/>
                <a:gd name="connsiteY60" fmla="*/ 5978 h 9813"/>
                <a:gd name="connsiteX61" fmla="*/ 8594 w 10000"/>
                <a:gd name="connsiteY61" fmla="*/ 5768 h 9813"/>
                <a:gd name="connsiteX62" fmla="*/ 8795 w 10000"/>
                <a:gd name="connsiteY62" fmla="*/ 5174 h 9813"/>
                <a:gd name="connsiteX63" fmla="*/ 8795 w 10000"/>
                <a:gd name="connsiteY63" fmla="*/ 5035 h 9813"/>
                <a:gd name="connsiteX64" fmla="*/ 8755 w 10000"/>
                <a:gd name="connsiteY64" fmla="*/ 4685 h 9813"/>
                <a:gd name="connsiteX65" fmla="*/ 9157 w 10000"/>
                <a:gd name="connsiteY65" fmla="*/ 3425 h 9813"/>
                <a:gd name="connsiteX66" fmla="*/ 9277 w 10000"/>
                <a:gd name="connsiteY66" fmla="*/ 3425 h 9813"/>
                <a:gd name="connsiteX67" fmla="*/ 9438 w 10000"/>
                <a:gd name="connsiteY67" fmla="*/ 3322 h 9813"/>
                <a:gd name="connsiteX68" fmla="*/ 9920 w 10000"/>
                <a:gd name="connsiteY68" fmla="*/ 3146 h 9813"/>
                <a:gd name="connsiteX69" fmla="*/ 10000 w 10000"/>
                <a:gd name="connsiteY69" fmla="*/ 2867 h 9813"/>
                <a:gd name="connsiteX70" fmla="*/ 9960 w 10000"/>
                <a:gd name="connsiteY70" fmla="*/ 2796 h 9813"/>
                <a:gd name="connsiteX71" fmla="*/ 9799 w 10000"/>
                <a:gd name="connsiteY71" fmla="*/ 2796 h 9813"/>
                <a:gd name="connsiteX72" fmla="*/ 9679 w 10000"/>
                <a:gd name="connsiteY72" fmla="*/ 2622 h 9813"/>
                <a:gd name="connsiteX73" fmla="*/ 9438 w 10000"/>
                <a:gd name="connsiteY73" fmla="*/ 2553 h 9813"/>
                <a:gd name="connsiteX74" fmla="*/ 9317 w 10000"/>
                <a:gd name="connsiteY74" fmla="*/ 2412 h 9813"/>
                <a:gd name="connsiteX75" fmla="*/ 9237 w 10000"/>
                <a:gd name="connsiteY75" fmla="*/ 1888 h 9813"/>
                <a:gd name="connsiteX76" fmla="*/ 9237 w 10000"/>
                <a:gd name="connsiteY76" fmla="*/ 1153 h 9813"/>
                <a:gd name="connsiteX77" fmla="*/ 9036 w 10000"/>
                <a:gd name="connsiteY77" fmla="*/ 910 h 9813"/>
                <a:gd name="connsiteX78" fmla="*/ 8996 w 10000"/>
                <a:gd name="connsiteY78" fmla="*/ 664 h 9813"/>
                <a:gd name="connsiteX79" fmla="*/ 8675 w 10000"/>
                <a:gd name="connsiteY79" fmla="*/ 315 h 9813"/>
                <a:gd name="connsiteX80" fmla="*/ 8394 w 10000"/>
                <a:gd name="connsiteY80" fmla="*/ 176 h 9813"/>
                <a:gd name="connsiteX81" fmla="*/ 8233 w 10000"/>
                <a:gd name="connsiteY81" fmla="*/ 0 h 9813"/>
                <a:gd name="connsiteX82" fmla="*/ 7992 w 10000"/>
                <a:gd name="connsiteY82" fmla="*/ 176 h 9813"/>
                <a:gd name="connsiteX83" fmla="*/ 7831 w 10000"/>
                <a:gd name="connsiteY83" fmla="*/ 140 h 9813"/>
                <a:gd name="connsiteX84" fmla="*/ 7711 w 10000"/>
                <a:gd name="connsiteY84" fmla="*/ 453 h 9813"/>
                <a:gd name="connsiteX85" fmla="*/ 7390 w 10000"/>
                <a:gd name="connsiteY85" fmla="*/ 525 h 9813"/>
                <a:gd name="connsiteX86" fmla="*/ 7309 w 10000"/>
                <a:gd name="connsiteY86" fmla="*/ 768 h 9813"/>
                <a:gd name="connsiteX87" fmla="*/ 7028 w 10000"/>
                <a:gd name="connsiteY87" fmla="*/ 768 h 9813"/>
                <a:gd name="connsiteX88" fmla="*/ 6787 w 10000"/>
                <a:gd name="connsiteY88" fmla="*/ 664 h 9813"/>
                <a:gd name="connsiteX89" fmla="*/ 6265 w 10000"/>
                <a:gd name="connsiteY89" fmla="*/ 664 h 9813"/>
                <a:gd name="connsiteX90" fmla="*/ 5743 w 10000"/>
                <a:gd name="connsiteY90" fmla="*/ 664 h 9813"/>
                <a:gd name="connsiteX91" fmla="*/ 5783 w 10000"/>
                <a:gd name="connsiteY91" fmla="*/ 525 h 9813"/>
                <a:gd name="connsiteX92" fmla="*/ 5703 w 10000"/>
                <a:gd name="connsiteY92" fmla="*/ 525 h 9813"/>
                <a:gd name="connsiteX93" fmla="*/ 5663 w 10000"/>
                <a:gd name="connsiteY93" fmla="*/ 664 h 9813"/>
                <a:gd name="connsiteX94" fmla="*/ 5181 w 10000"/>
                <a:gd name="connsiteY94" fmla="*/ 664 h 9813"/>
                <a:gd name="connsiteX95" fmla="*/ 4699 w 10000"/>
                <a:gd name="connsiteY95" fmla="*/ 664 h 9813"/>
                <a:gd name="connsiteX96" fmla="*/ 4217 w 10000"/>
                <a:gd name="connsiteY96" fmla="*/ 664 h 9813"/>
                <a:gd name="connsiteX97" fmla="*/ 3735 w 10000"/>
                <a:gd name="connsiteY97" fmla="*/ 664 h 9813"/>
                <a:gd name="connsiteX98" fmla="*/ 3293 w 10000"/>
                <a:gd name="connsiteY98" fmla="*/ 664 h 9813"/>
                <a:gd name="connsiteX99" fmla="*/ 2811 w 10000"/>
                <a:gd name="connsiteY99" fmla="*/ 664 h 9813"/>
                <a:gd name="connsiteX100" fmla="*/ 2369 w 10000"/>
                <a:gd name="connsiteY100" fmla="*/ 664 h 9813"/>
                <a:gd name="connsiteX101" fmla="*/ 1888 w 10000"/>
                <a:gd name="connsiteY101" fmla="*/ 664 h 9813"/>
                <a:gd name="connsiteX102" fmla="*/ 1888 w 10000"/>
                <a:gd name="connsiteY102" fmla="*/ 1153 h 9813"/>
                <a:gd name="connsiteX103" fmla="*/ 1888 w 10000"/>
                <a:gd name="connsiteY103" fmla="*/ 1783 h 9813"/>
                <a:gd name="connsiteX104" fmla="*/ 1285 w 10000"/>
                <a:gd name="connsiteY104" fmla="*/ 1783 h 9813"/>
                <a:gd name="connsiteX105" fmla="*/ 1285 w 10000"/>
                <a:gd name="connsiteY105" fmla="*/ 2063 h 9813"/>
                <a:gd name="connsiteX0" fmla="*/ 1285 w 10000"/>
                <a:gd name="connsiteY0" fmla="*/ 2102 h 9690"/>
                <a:gd name="connsiteX1" fmla="*/ 1285 w 10000"/>
                <a:gd name="connsiteY1" fmla="*/ 2672 h 9690"/>
                <a:gd name="connsiteX2" fmla="*/ 1285 w 10000"/>
                <a:gd name="connsiteY2" fmla="*/ 3206 h 9690"/>
                <a:gd name="connsiteX3" fmla="*/ 1285 w 10000"/>
                <a:gd name="connsiteY3" fmla="*/ 3741 h 9690"/>
                <a:gd name="connsiteX4" fmla="*/ 1285 w 10000"/>
                <a:gd name="connsiteY4" fmla="*/ 4238 h 9690"/>
                <a:gd name="connsiteX5" fmla="*/ 643 w 10000"/>
                <a:gd name="connsiteY5" fmla="*/ 4347 h 9690"/>
                <a:gd name="connsiteX6" fmla="*/ 522 w 10000"/>
                <a:gd name="connsiteY6" fmla="*/ 4631 h 9690"/>
                <a:gd name="connsiteX7" fmla="*/ 241 w 10000"/>
                <a:gd name="connsiteY7" fmla="*/ 4987 h 9690"/>
                <a:gd name="connsiteX8" fmla="*/ 241 w 10000"/>
                <a:gd name="connsiteY8" fmla="*/ 5273 h 9690"/>
                <a:gd name="connsiteX9" fmla="*/ 120 w 10000"/>
                <a:gd name="connsiteY9" fmla="*/ 5344 h 9690"/>
                <a:gd name="connsiteX10" fmla="*/ 120 w 10000"/>
                <a:gd name="connsiteY10" fmla="*/ 5593 h 9690"/>
                <a:gd name="connsiteX11" fmla="*/ 0 w 10000"/>
                <a:gd name="connsiteY11" fmla="*/ 5808 h 9690"/>
                <a:gd name="connsiteX12" fmla="*/ 0 w 10000"/>
                <a:gd name="connsiteY12" fmla="*/ 5985 h 9690"/>
                <a:gd name="connsiteX13" fmla="*/ 241 w 10000"/>
                <a:gd name="connsiteY13" fmla="*/ 5949 h 9690"/>
                <a:gd name="connsiteX14" fmla="*/ 281 w 10000"/>
                <a:gd name="connsiteY14" fmla="*/ 6269 h 9690"/>
                <a:gd name="connsiteX15" fmla="*/ 602 w 10000"/>
                <a:gd name="connsiteY15" fmla="*/ 6841 h 9690"/>
                <a:gd name="connsiteX16" fmla="*/ 602 w 10000"/>
                <a:gd name="connsiteY16" fmla="*/ 6876 h 9690"/>
                <a:gd name="connsiteX17" fmla="*/ 482 w 10000"/>
                <a:gd name="connsiteY17" fmla="*/ 6912 h 9690"/>
                <a:gd name="connsiteX18" fmla="*/ 964 w 10000"/>
                <a:gd name="connsiteY18" fmla="*/ 7481 h 9690"/>
                <a:gd name="connsiteX19" fmla="*/ 1004 w 10000"/>
                <a:gd name="connsiteY19" fmla="*/ 7659 h 9690"/>
                <a:gd name="connsiteX20" fmla="*/ 964 w 10000"/>
                <a:gd name="connsiteY20" fmla="*/ 8159 h 9690"/>
                <a:gd name="connsiteX21" fmla="*/ 1044 w 10000"/>
                <a:gd name="connsiteY21" fmla="*/ 8230 h 9690"/>
                <a:gd name="connsiteX22" fmla="*/ 1365 w 10000"/>
                <a:gd name="connsiteY22" fmla="*/ 8265 h 9690"/>
                <a:gd name="connsiteX23" fmla="*/ 1406 w 10000"/>
                <a:gd name="connsiteY23" fmla="*/ 8407 h 9690"/>
                <a:gd name="connsiteX24" fmla="*/ 1767 w 10000"/>
                <a:gd name="connsiteY24" fmla="*/ 8443 h 9690"/>
                <a:gd name="connsiteX25" fmla="*/ 1968 w 10000"/>
                <a:gd name="connsiteY25" fmla="*/ 8586 h 9690"/>
                <a:gd name="connsiteX26" fmla="*/ 2008 w 10000"/>
                <a:gd name="connsiteY26" fmla="*/ 8835 h 9690"/>
                <a:gd name="connsiteX27" fmla="*/ 2651 w 10000"/>
                <a:gd name="connsiteY27" fmla="*/ 9263 h 9690"/>
                <a:gd name="connsiteX28" fmla="*/ 2811 w 10000"/>
                <a:gd name="connsiteY28" fmla="*/ 9690 h 9690"/>
                <a:gd name="connsiteX29" fmla="*/ 2890 w 10000"/>
                <a:gd name="connsiteY29" fmla="*/ 7871 h 9690"/>
                <a:gd name="connsiteX30" fmla="*/ 3167 w 10000"/>
                <a:gd name="connsiteY30" fmla="*/ 7879 h 9690"/>
                <a:gd name="connsiteX31" fmla="*/ 3537 w 10000"/>
                <a:gd name="connsiteY31" fmla="*/ 7825 h 9690"/>
                <a:gd name="connsiteX32" fmla="*/ 3795 w 10000"/>
                <a:gd name="connsiteY32" fmla="*/ 8005 h 9690"/>
                <a:gd name="connsiteX33" fmla="*/ 4153 w 10000"/>
                <a:gd name="connsiteY33" fmla="*/ 8074 h 9690"/>
                <a:gd name="connsiteX34" fmla="*/ 4406 w 10000"/>
                <a:gd name="connsiteY34" fmla="*/ 8022 h 9690"/>
                <a:gd name="connsiteX35" fmla="*/ 4600 w 10000"/>
                <a:gd name="connsiteY35" fmla="*/ 7892 h 9690"/>
                <a:gd name="connsiteX36" fmla="*/ 4762 w 10000"/>
                <a:gd name="connsiteY36" fmla="*/ 7651 h 9690"/>
                <a:gd name="connsiteX37" fmla="*/ 4901 w 10000"/>
                <a:gd name="connsiteY37" fmla="*/ 7503 h 9690"/>
                <a:gd name="connsiteX38" fmla="*/ 5080 w 10000"/>
                <a:gd name="connsiteY38" fmla="*/ 7609 h 9690"/>
                <a:gd name="connsiteX39" fmla="*/ 5337 w 10000"/>
                <a:gd name="connsiteY39" fmla="*/ 7714 h 9690"/>
                <a:gd name="connsiteX40" fmla="*/ 5564 w 10000"/>
                <a:gd name="connsiteY40" fmla="*/ 7851 h 9690"/>
                <a:gd name="connsiteX41" fmla="*/ 5768 w 10000"/>
                <a:gd name="connsiteY41" fmla="*/ 7763 h 9690"/>
                <a:gd name="connsiteX42" fmla="*/ 5933 w 10000"/>
                <a:gd name="connsiteY42" fmla="*/ 7680 h 9690"/>
                <a:gd name="connsiteX43" fmla="*/ 6089 w 10000"/>
                <a:gd name="connsiteY43" fmla="*/ 7497 h 9690"/>
                <a:gd name="connsiteX44" fmla="*/ 6274 w 10000"/>
                <a:gd name="connsiteY44" fmla="*/ 7249 h 9690"/>
                <a:gd name="connsiteX45" fmla="*/ 6389 w 10000"/>
                <a:gd name="connsiteY45" fmla="*/ 7134 h 9690"/>
                <a:gd name="connsiteX46" fmla="*/ 6524 w 10000"/>
                <a:gd name="connsiteY46" fmla="*/ 7087 h 9690"/>
                <a:gd name="connsiteX47" fmla="*/ 6531 w 10000"/>
                <a:gd name="connsiteY47" fmla="*/ 6942 h 9690"/>
                <a:gd name="connsiteX48" fmla="*/ 6424 w 10000"/>
                <a:gd name="connsiteY48" fmla="*/ 6611 h 9690"/>
                <a:gd name="connsiteX49" fmla="*/ 6602 w 10000"/>
                <a:gd name="connsiteY49" fmla="*/ 6619 h 9690"/>
                <a:gd name="connsiteX50" fmla="*/ 6707 w 10000"/>
                <a:gd name="connsiteY50" fmla="*/ 6493 h 9690"/>
                <a:gd name="connsiteX51" fmla="*/ 6876 w 10000"/>
                <a:gd name="connsiteY51" fmla="*/ 6494 h 9690"/>
                <a:gd name="connsiteX52" fmla="*/ 6827 w 10000"/>
                <a:gd name="connsiteY52" fmla="*/ 7266 h 9690"/>
                <a:gd name="connsiteX53" fmla="*/ 6991 w 10000"/>
                <a:gd name="connsiteY53" fmla="*/ 7354 h 9690"/>
                <a:gd name="connsiteX54" fmla="*/ 7275 w 10000"/>
                <a:gd name="connsiteY54" fmla="*/ 7579 h 9690"/>
                <a:gd name="connsiteX55" fmla="*/ 7430 w 10000"/>
                <a:gd name="connsiteY55" fmla="*/ 7232 h 9690"/>
                <a:gd name="connsiteX56" fmla="*/ 7470 w 10000"/>
                <a:gd name="connsiteY56" fmla="*/ 7267 h 9690"/>
                <a:gd name="connsiteX57" fmla="*/ 7590 w 10000"/>
                <a:gd name="connsiteY57" fmla="*/ 7054 h 9690"/>
                <a:gd name="connsiteX58" fmla="*/ 7831 w 10000"/>
                <a:gd name="connsiteY58" fmla="*/ 6948 h 9690"/>
                <a:gd name="connsiteX59" fmla="*/ 7952 w 10000"/>
                <a:gd name="connsiteY59" fmla="*/ 6555 h 9690"/>
                <a:gd name="connsiteX60" fmla="*/ 8313 w 10000"/>
                <a:gd name="connsiteY60" fmla="*/ 6092 h 9690"/>
                <a:gd name="connsiteX61" fmla="*/ 8594 w 10000"/>
                <a:gd name="connsiteY61" fmla="*/ 5878 h 9690"/>
                <a:gd name="connsiteX62" fmla="*/ 8795 w 10000"/>
                <a:gd name="connsiteY62" fmla="*/ 5273 h 9690"/>
                <a:gd name="connsiteX63" fmla="*/ 8795 w 10000"/>
                <a:gd name="connsiteY63" fmla="*/ 5131 h 9690"/>
                <a:gd name="connsiteX64" fmla="*/ 8755 w 10000"/>
                <a:gd name="connsiteY64" fmla="*/ 4774 h 9690"/>
                <a:gd name="connsiteX65" fmla="*/ 9157 w 10000"/>
                <a:gd name="connsiteY65" fmla="*/ 3490 h 9690"/>
                <a:gd name="connsiteX66" fmla="*/ 9277 w 10000"/>
                <a:gd name="connsiteY66" fmla="*/ 3490 h 9690"/>
                <a:gd name="connsiteX67" fmla="*/ 9438 w 10000"/>
                <a:gd name="connsiteY67" fmla="*/ 3385 h 9690"/>
                <a:gd name="connsiteX68" fmla="*/ 9920 w 10000"/>
                <a:gd name="connsiteY68" fmla="*/ 3206 h 9690"/>
                <a:gd name="connsiteX69" fmla="*/ 10000 w 10000"/>
                <a:gd name="connsiteY69" fmla="*/ 2922 h 9690"/>
                <a:gd name="connsiteX70" fmla="*/ 9960 w 10000"/>
                <a:gd name="connsiteY70" fmla="*/ 2849 h 9690"/>
                <a:gd name="connsiteX71" fmla="*/ 9799 w 10000"/>
                <a:gd name="connsiteY71" fmla="*/ 2849 h 9690"/>
                <a:gd name="connsiteX72" fmla="*/ 9679 w 10000"/>
                <a:gd name="connsiteY72" fmla="*/ 2672 h 9690"/>
                <a:gd name="connsiteX73" fmla="*/ 9438 w 10000"/>
                <a:gd name="connsiteY73" fmla="*/ 2602 h 9690"/>
                <a:gd name="connsiteX74" fmla="*/ 9317 w 10000"/>
                <a:gd name="connsiteY74" fmla="*/ 2458 h 9690"/>
                <a:gd name="connsiteX75" fmla="*/ 9237 w 10000"/>
                <a:gd name="connsiteY75" fmla="*/ 1924 h 9690"/>
                <a:gd name="connsiteX76" fmla="*/ 9237 w 10000"/>
                <a:gd name="connsiteY76" fmla="*/ 1175 h 9690"/>
                <a:gd name="connsiteX77" fmla="*/ 9036 w 10000"/>
                <a:gd name="connsiteY77" fmla="*/ 927 h 9690"/>
                <a:gd name="connsiteX78" fmla="*/ 8996 w 10000"/>
                <a:gd name="connsiteY78" fmla="*/ 677 h 9690"/>
                <a:gd name="connsiteX79" fmla="*/ 8675 w 10000"/>
                <a:gd name="connsiteY79" fmla="*/ 321 h 9690"/>
                <a:gd name="connsiteX80" fmla="*/ 8394 w 10000"/>
                <a:gd name="connsiteY80" fmla="*/ 179 h 9690"/>
                <a:gd name="connsiteX81" fmla="*/ 8233 w 10000"/>
                <a:gd name="connsiteY81" fmla="*/ 0 h 9690"/>
                <a:gd name="connsiteX82" fmla="*/ 7992 w 10000"/>
                <a:gd name="connsiteY82" fmla="*/ 179 h 9690"/>
                <a:gd name="connsiteX83" fmla="*/ 7831 w 10000"/>
                <a:gd name="connsiteY83" fmla="*/ 143 h 9690"/>
                <a:gd name="connsiteX84" fmla="*/ 7711 w 10000"/>
                <a:gd name="connsiteY84" fmla="*/ 462 h 9690"/>
                <a:gd name="connsiteX85" fmla="*/ 7390 w 10000"/>
                <a:gd name="connsiteY85" fmla="*/ 535 h 9690"/>
                <a:gd name="connsiteX86" fmla="*/ 7309 w 10000"/>
                <a:gd name="connsiteY86" fmla="*/ 783 h 9690"/>
                <a:gd name="connsiteX87" fmla="*/ 7028 w 10000"/>
                <a:gd name="connsiteY87" fmla="*/ 783 h 9690"/>
                <a:gd name="connsiteX88" fmla="*/ 6787 w 10000"/>
                <a:gd name="connsiteY88" fmla="*/ 677 h 9690"/>
                <a:gd name="connsiteX89" fmla="*/ 6265 w 10000"/>
                <a:gd name="connsiteY89" fmla="*/ 677 h 9690"/>
                <a:gd name="connsiteX90" fmla="*/ 5743 w 10000"/>
                <a:gd name="connsiteY90" fmla="*/ 677 h 9690"/>
                <a:gd name="connsiteX91" fmla="*/ 5783 w 10000"/>
                <a:gd name="connsiteY91" fmla="*/ 535 h 9690"/>
                <a:gd name="connsiteX92" fmla="*/ 5703 w 10000"/>
                <a:gd name="connsiteY92" fmla="*/ 535 h 9690"/>
                <a:gd name="connsiteX93" fmla="*/ 5663 w 10000"/>
                <a:gd name="connsiteY93" fmla="*/ 677 h 9690"/>
                <a:gd name="connsiteX94" fmla="*/ 5181 w 10000"/>
                <a:gd name="connsiteY94" fmla="*/ 677 h 9690"/>
                <a:gd name="connsiteX95" fmla="*/ 4699 w 10000"/>
                <a:gd name="connsiteY95" fmla="*/ 677 h 9690"/>
                <a:gd name="connsiteX96" fmla="*/ 4217 w 10000"/>
                <a:gd name="connsiteY96" fmla="*/ 677 h 9690"/>
                <a:gd name="connsiteX97" fmla="*/ 3735 w 10000"/>
                <a:gd name="connsiteY97" fmla="*/ 677 h 9690"/>
                <a:gd name="connsiteX98" fmla="*/ 3293 w 10000"/>
                <a:gd name="connsiteY98" fmla="*/ 677 h 9690"/>
                <a:gd name="connsiteX99" fmla="*/ 2811 w 10000"/>
                <a:gd name="connsiteY99" fmla="*/ 677 h 9690"/>
                <a:gd name="connsiteX100" fmla="*/ 2369 w 10000"/>
                <a:gd name="connsiteY100" fmla="*/ 677 h 9690"/>
                <a:gd name="connsiteX101" fmla="*/ 1888 w 10000"/>
                <a:gd name="connsiteY101" fmla="*/ 677 h 9690"/>
                <a:gd name="connsiteX102" fmla="*/ 1888 w 10000"/>
                <a:gd name="connsiteY102" fmla="*/ 1175 h 9690"/>
                <a:gd name="connsiteX103" fmla="*/ 1888 w 10000"/>
                <a:gd name="connsiteY103" fmla="*/ 1817 h 9690"/>
                <a:gd name="connsiteX104" fmla="*/ 1285 w 10000"/>
                <a:gd name="connsiteY104" fmla="*/ 1817 h 9690"/>
                <a:gd name="connsiteX105" fmla="*/ 1285 w 10000"/>
                <a:gd name="connsiteY105" fmla="*/ 2102 h 9690"/>
                <a:gd name="connsiteX0" fmla="*/ 1285 w 10000"/>
                <a:gd name="connsiteY0" fmla="*/ 2169 h 9707"/>
                <a:gd name="connsiteX1" fmla="*/ 1285 w 10000"/>
                <a:gd name="connsiteY1" fmla="*/ 2757 h 9707"/>
                <a:gd name="connsiteX2" fmla="*/ 1285 w 10000"/>
                <a:gd name="connsiteY2" fmla="*/ 3309 h 9707"/>
                <a:gd name="connsiteX3" fmla="*/ 1285 w 10000"/>
                <a:gd name="connsiteY3" fmla="*/ 3861 h 9707"/>
                <a:gd name="connsiteX4" fmla="*/ 1285 w 10000"/>
                <a:gd name="connsiteY4" fmla="*/ 4374 h 9707"/>
                <a:gd name="connsiteX5" fmla="*/ 643 w 10000"/>
                <a:gd name="connsiteY5" fmla="*/ 4486 h 9707"/>
                <a:gd name="connsiteX6" fmla="*/ 522 w 10000"/>
                <a:gd name="connsiteY6" fmla="*/ 4779 h 9707"/>
                <a:gd name="connsiteX7" fmla="*/ 241 w 10000"/>
                <a:gd name="connsiteY7" fmla="*/ 5147 h 9707"/>
                <a:gd name="connsiteX8" fmla="*/ 241 w 10000"/>
                <a:gd name="connsiteY8" fmla="*/ 5442 h 9707"/>
                <a:gd name="connsiteX9" fmla="*/ 120 w 10000"/>
                <a:gd name="connsiteY9" fmla="*/ 5515 h 9707"/>
                <a:gd name="connsiteX10" fmla="*/ 120 w 10000"/>
                <a:gd name="connsiteY10" fmla="*/ 5772 h 9707"/>
                <a:gd name="connsiteX11" fmla="*/ 0 w 10000"/>
                <a:gd name="connsiteY11" fmla="*/ 5994 h 9707"/>
                <a:gd name="connsiteX12" fmla="*/ 0 w 10000"/>
                <a:gd name="connsiteY12" fmla="*/ 6176 h 9707"/>
                <a:gd name="connsiteX13" fmla="*/ 241 w 10000"/>
                <a:gd name="connsiteY13" fmla="*/ 6139 h 9707"/>
                <a:gd name="connsiteX14" fmla="*/ 281 w 10000"/>
                <a:gd name="connsiteY14" fmla="*/ 6470 h 9707"/>
                <a:gd name="connsiteX15" fmla="*/ 602 w 10000"/>
                <a:gd name="connsiteY15" fmla="*/ 7060 h 9707"/>
                <a:gd name="connsiteX16" fmla="*/ 602 w 10000"/>
                <a:gd name="connsiteY16" fmla="*/ 7096 h 9707"/>
                <a:gd name="connsiteX17" fmla="*/ 482 w 10000"/>
                <a:gd name="connsiteY17" fmla="*/ 7133 h 9707"/>
                <a:gd name="connsiteX18" fmla="*/ 964 w 10000"/>
                <a:gd name="connsiteY18" fmla="*/ 7720 h 9707"/>
                <a:gd name="connsiteX19" fmla="*/ 1004 w 10000"/>
                <a:gd name="connsiteY19" fmla="*/ 7904 h 9707"/>
                <a:gd name="connsiteX20" fmla="*/ 964 w 10000"/>
                <a:gd name="connsiteY20" fmla="*/ 8420 h 9707"/>
                <a:gd name="connsiteX21" fmla="*/ 1044 w 10000"/>
                <a:gd name="connsiteY21" fmla="*/ 8493 h 9707"/>
                <a:gd name="connsiteX22" fmla="*/ 1365 w 10000"/>
                <a:gd name="connsiteY22" fmla="*/ 8529 h 9707"/>
                <a:gd name="connsiteX23" fmla="*/ 1406 w 10000"/>
                <a:gd name="connsiteY23" fmla="*/ 8676 h 9707"/>
                <a:gd name="connsiteX24" fmla="*/ 1767 w 10000"/>
                <a:gd name="connsiteY24" fmla="*/ 8713 h 9707"/>
                <a:gd name="connsiteX25" fmla="*/ 1968 w 10000"/>
                <a:gd name="connsiteY25" fmla="*/ 8861 h 9707"/>
                <a:gd name="connsiteX26" fmla="*/ 2008 w 10000"/>
                <a:gd name="connsiteY26" fmla="*/ 9118 h 9707"/>
                <a:gd name="connsiteX27" fmla="*/ 2651 w 10000"/>
                <a:gd name="connsiteY27" fmla="*/ 9559 h 9707"/>
                <a:gd name="connsiteX28" fmla="*/ 2679 w 10000"/>
                <a:gd name="connsiteY28" fmla="*/ 8143 h 9707"/>
                <a:gd name="connsiteX29" fmla="*/ 2890 w 10000"/>
                <a:gd name="connsiteY29" fmla="*/ 8123 h 9707"/>
                <a:gd name="connsiteX30" fmla="*/ 3167 w 10000"/>
                <a:gd name="connsiteY30" fmla="*/ 8131 h 9707"/>
                <a:gd name="connsiteX31" fmla="*/ 3537 w 10000"/>
                <a:gd name="connsiteY31" fmla="*/ 8075 h 9707"/>
                <a:gd name="connsiteX32" fmla="*/ 3795 w 10000"/>
                <a:gd name="connsiteY32" fmla="*/ 8261 h 9707"/>
                <a:gd name="connsiteX33" fmla="*/ 4153 w 10000"/>
                <a:gd name="connsiteY33" fmla="*/ 8332 h 9707"/>
                <a:gd name="connsiteX34" fmla="*/ 4406 w 10000"/>
                <a:gd name="connsiteY34" fmla="*/ 8279 h 9707"/>
                <a:gd name="connsiteX35" fmla="*/ 4600 w 10000"/>
                <a:gd name="connsiteY35" fmla="*/ 8144 h 9707"/>
                <a:gd name="connsiteX36" fmla="*/ 4762 w 10000"/>
                <a:gd name="connsiteY36" fmla="*/ 7896 h 9707"/>
                <a:gd name="connsiteX37" fmla="*/ 4901 w 10000"/>
                <a:gd name="connsiteY37" fmla="*/ 7743 h 9707"/>
                <a:gd name="connsiteX38" fmla="*/ 5080 w 10000"/>
                <a:gd name="connsiteY38" fmla="*/ 7852 h 9707"/>
                <a:gd name="connsiteX39" fmla="*/ 5337 w 10000"/>
                <a:gd name="connsiteY39" fmla="*/ 7961 h 9707"/>
                <a:gd name="connsiteX40" fmla="*/ 5564 w 10000"/>
                <a:gd name="connsiteY40" fmla="*/ 8102 h 9707"/>
                <a:gd name="connsiteX41" fmla="*/ 5768 w 10000"/>
                <a:gd name="connsiteY41" fmla="*/ 8011 h 9707"/>
                <a:gd name="connsiteX42" fmla="*/ 5933 w 10000"/>
                <a:gd name="connsiteY42" fmla="*/ 7926 h 9707"/>
                <a:gd name="connsiteX43" fmla="*/ 6089 w 10000"/>
                <a:gd name="connsiteY43" fmla="*/ 7737 h 9707"/>
                <a:gd name="connsiteX44" fmla="*/ 6274 w 10000"/>
                <a:gd name="connsiteY44" fmla="*/ 7481 h 9707"/>
                <a:gd name="connsiteX45" fmla="*/ 6389 w 10000"/>
                <a:gd name="connsiteY45" fmla="*/ 7362 h 9707"/>
                <a:gd name="connsiteX46" fmla="*/ 6524 w 10000"/>
                <a:gd name="connsiteY46" fmla="*/ 7314 h 9707"/>
                <a:gd name="connsiteX47" fmla="*/ 6531 w 10000"/>
                <a:gd name="connsiteY47" fmla="*/ 7164 h 9707"/>
                <a:gd name="connsiteX48" fmla="*/ 6424 w 10000"/>
                <a:gd name="connsiteY48" fmla="*/ 6822 h 9707"/>
                <a:gd name="connsiteX49" fmla="*/ 6602 w 10000"/>
                <a:gd name="connsiteY49" fmla="*/ 6831 h 9707"/>
                <a:gd name="connsiteX50" fmla="*/ 6707 w 10000"/>
                <a:gd name="connsiteY50" fmla="*/ 6701 h 9707"/>
                <a:gd name="connsiteX51" fmla="*/ 6876 w 10000"/>
                <a:gd name="connsiteY51" fmla="*/ 6702 h 9707"/>
                <a:gd name="connsiteX52" fmla="*/ 6827 w 10000"/>
                <a:gd name="connsiteY52" fmla="*/ 7498 h 9707"/>
                <a:gd name="connsiteX53" fmla="*/ 6991 w 10000"/>
                <a:gd name="connsiteY53" fmla="*/ 7589 h 9707"/>
                <a:gd name="connsiteX54" fmla="*/ 7275 w 10000"/>
                <a:gd name="connsiteY54" fmla="*/ 7821 h 9707"/>
                <a:gd name="connsiteX55" fmla="*/ 7430 w 10000"/>
                <a:gd name="connsiteY55" fmla="*/ 7463 h 9707"/>
                <a:gd name="connsiteX56" fmla="*/ 7470 w 10000"/>
                <a:gd name="connsiteY56" fmla="*/ 7499 h 9707"/>
                <a:gd name="connsiteX57" fmla="*/ 7590 w 10000"/>
                <a:gd name="connsiteY57" fmla="*/ 7280 h 9707"/>
                <a:gd name="connsiteX58" fmla="*/ 7831 w 10000"/>
                <a:gd name="connsiteY58" fmla="*/ 7170 h 9707"/>
                <a:gd name="connsiteX59" fmla="*/ 7952 w 10000"/>
                <a:gd name="connsiteY59" fmla="*/ 6765 h 9707"/>
                <a:gd name="connsiteX60" fmla="*/ 8313 w 10000"/>
                <a:gd name="connsiteY60" fmla="*/ 6287 h 9707"/>
                <a:gd name="connsiteX61" fmla="*/ 8594 w 10000"/>
                <a:gd name="connsiteY61" fmla="*/ 6066 h 9707"/>
                <a:gd name="connsiteX62" fmla="*/ 8795 w 10000"/>
                <a:gd name="connsiteY62" fmla="*/ 5442 h 9707"/>
                <a:gd name="connsiteX63" fmla="*/ 8795 w 10000"/>
                <a:gd name="connsiteY63" fmla="*/ 5295 h 9707"/>
                <a:gd name="connsiteX64" fmla="*/ 8755 w 10000"/>
                <a:gd name="connsiteY64" fmla="*/ 4927 h 9707"/>
                <a:gd name="connsiteX65" fmla="*/ 9157 w 10000"/>
                <a:gd name="connsiteY65" fmla="*/ 3602 h 9707"/>
                <a:gd name="connsiteX66" fmla="*/ 9277 w 10000"/>
                <a:gd name="connsiteY66" fmla="*/ 3602 h 9707"/>
                <a:gd name="connsiteX67" fmla="*/ 9438 w 10000"/>
                <a:gd name="connsiteY67" fmla="*/ 3493 h 9707"/>
                <a:gd name="connsiteX68" fmla="*/ 9920 w 10000"/>
                <a:gd name="connsiteY68" fmla="*/ 3309 h 9707"/>
                <a:gd name="connsiteX69" fmla="*/ 10000 w 10000"/>
                <a:gd name="connsiteY69" fmla="*/ 3015 h 9707"/>
                <a:gd name="connsiteX70" fmla="*/ 9960 w 10000"/>
                <a:gd name="connsiteY70" fmla="*/ 2940 h 9707"/>
                <a:gd name="connsiteX71" fmla="*/ 9799 w 10000"/>
                <a:gd name="connsiteY71" fmla="*/ 2940 h 9707"/>
                <a:gd name="connsiteX72" fmla="*/ 9679 w 10000"/>
                <a:gd name="connsiteY72" fmla="*/ 2757 h 9707"/>
                <a:gd name="connsiteX73" fmla="*/ 9438 w 10000"/>
                <a:gd name="connsiteY73" fmla="*/ 2685 h 9707"/>
                <a:gd name="connsiteX74" fmla="*/ 9317 w 10000"/>
                <a:gd name="connsiteY74" fmla="*/ 2537 h 9707"/>
                <a:gd name="connsiteX75" fmla="*/ 9237 w 10000"/>
                <a:gd name="connsiteY75" fmla="*/ 1986 h 9707"/>
                <a:gd name="connsiteX76" fmla="*/ 9237 w 10000"/>
                <a:gd name="connsiteY76" fmla="*/ 1213 h 9707"/>
                <a:gd name="connsiteX77" fmla="*/ 9036 w 10000"/>
                <a:gd name="connsiteY77" fmla="*/ 957 h 9707"/>
                <a:gd name="connsiteX78" fmla="*/ 8996 w 10000"/>
                <a:gd name="connsiteY78" fmla="*/ 699 h 9707"/>
                <a:gd name="connsiteX79" fmla="*/ 8675 w 10000"/>
                <a:gd name="connsiteY79" fmla="*/ 331 h 9707"/>
                <a:gd name="connsiteX80" fmla="*/ 8394 w 10000"/>
                <a:gd name="connsiteY80" fmla="*/ 185 h 9707"/>
                <a:gd name="connsiteX81" fmla="*/ 8233 w 10000"/>
                <a:gd name="connsiteY81" fmla="*/ 0 h 9707"/>
                <a:gd name="connsiteX82" fmla="*/ 7992 w 10000"/>
                <a:gd name="connsiteY82" fmla="*/ 185 h 9707"/>
                <a:gd name="connsiteX83" fmla="*/ 7831 w 10000"/>
                <a:gd name="connsiteY83" fmla="*/ 148 h 9707"/>
                <a:gd name="connsiteX84" fmla="*/ 7711 w 10000"/>
                <a:gd name="connsiteY84" fmla="*/ 477 h 9707"/>
                <a:gd name="connsiteX85" fmla="*/ 7390 w 10000"/>
                <a:gd name="connsiteY85" fmla="*/ 552 h 9707"/>
                <a:gd name="connsiteX86" fmla="*/ 7309 w 10000"/>
                <a:gd name="connsiteY86" fmla="*/ 808 h 9707"/>
                <a:gd name="connsiteX87" fmla="*/ 7028 w 10000"/>
                <a:gd name="connsiteY87" fmla="*/ 808 h 9707"/>
                <a:gd name="connsiteX88" fmla="*/ 6787 w 10000"/>
                <a:gd name="connsiteY88" fmla="*/ 699 h 9707"/>
                <a:gd name="connsiteX89" fmla="*/ 6265 w 10000"/>
                <a:gd name="connsiteY89" fmla="*/ 699 h 9707"/>
                <a:gd name="connsiteX90" fmla="*/ 5743 w 10000"/>
                <a:gd name="connsiteY90" fmla="*/ 699 h 9707"/>
                <a:gd name="connsiteX91" fmla="*/ 5783 w 10000"/>
                <a:gd name="connsiteY91" fmla="*/ 552 h 9707"/>
                <a:gd name="connsiteX92" fmla="*/ 5703 w 10000"/>
                <a:gd name="connsiteY92" fmla="*/ 552 h 9707"/>
                <a:gd name="connsiteX93" fmla="*/ 5663 w 10000"/>
                <a:gd name="connsiteY93" fmla="*/ 699 h 9707"/>
                <a:gd name="connsiteX94" fmla="*/ 5181 w 10000"/>
                <a:gd name="connsiteY94" fmla="*/ 699 h 9707"/>
                <a:gd name="connsiteX95" fmla="*/ 4699 w 10000"/>
                <a:gd name="connsiteY95" fmla="*/ 699 h 9707"/>
                <a:gd name="connsiteX96" fmla="*/ 4217 w 10000"/>
                <a:gd name="connsiteY96" fmla="*/ 699 h 9707"/>
                <a:gd name="connsiteX97" fmla="*/ 3735 w 10000"/>
                <a:gd name="connsiteY97" fmla="*/ 699 h 9707"/>
                <a:gd name="connsiteX98" fmla="*/ 3293 w 10000"/>
                <a:gd name="connsiteY98" fmla="*/ 699 h 9707"/>
                <a:gd name="connsiteX99" fmla="*/ 2811 w 10000"/>
                <a:gd name="connsiteY99" fmla="*/ 699 h 9707"/>
                <a:gd name="connsiteX100" fmla="*/ 2369 w 10000"/>
                <a:gd name="connsiteY100" fmla="*/ 699 h 9707"/>
                <a:gd name="connsiteX101" fmla="*/ 1888 w 10000"/>
                <a:gd name="connsiteY101" fmla="*/ 699 h 9707"/>
                <a:gd name="connsiteX102" fmla="*/ 1888 w 10000"/>
                <a:gd name="connsiteY102" fmla="*/ 1213 h 9707"/>
                <a:gd name="connsiteX103" fmla="*/ 1888 w 10000"/>
                <a:gd name="connsiteY103" fmla="*/ 1875 h 9707"/>
                <a:gd name="connsiteX104" fmla="*/ 1285 w 10000"/>
                <a:gd name="connsiteY104" fmla="*/ 1875 h 9707"/>
                <a:gd name="connsiteX105" fmla="*/ 1285 w 10000"/>
                <a:gd name="connsiteY105" fmla="*/ 2169 h 9707"/>
                <a:gd name="connsiteX0" fmla="*/ 1285 w 10000"/>
                <a:gd name="connsiteY0" fmla="*/ 2234 h 9424"/>
                <a:gd name="connsiteX1" fmla="*/ 1285 w 10000"/>
                <a:gd name="connsiteY1" fmla="*/ 2840 h 9424"/>
                <a:gd name="connsiteX2" fmla="*/ 1285 w 10000"/>
                <a:gd name="connsiteY2" fmla="*/ 3409 h 9424"/>
                <a:gd name="connsiteX3" fmla="*/ 1285 w 10000"/>
                <a:gd name="connsiteY3" fmla="*/ 3978 h 9424"/>
                <a:gd name="connsiteX4" fmla="*/ 1285 w 10000"/>
                <a:gd name="connsiteY4" fmla="*/ 4506 h 9424"/>
                <a:gd name="connsiteX5" fmla="*/ 643 w 10000"/>
                <a:gd name="connsiteY5" fmla="*/ 4621 h 9424"/>
                <a:gd name="connsiteX6" fmla="*/ 522 w 10000"/>
                <a:gd name="connsiteY6" fmla="*/ 4923 h 9424"/>
                <a:gd name="connsiteX7" fmla="*/ 241 w 10000"/>
                <a:gd name="connsiteY7" fmla="*/ 5302 h 9424"/>
                <a:gd name="connsiteX8" fmla="*/ 241 w 10000"/>
                <a:gd name="connsiteY8" fmla="*/ 5606 h 9424"/>
                <a:gd name="connsiteX9" fmla="*/ 120 w 10000"/>
                <a:gd name="connsiteY9" fmla="*/ 5681 h 9424"/>
                <a:gd name="connsiteX10" fmla="*/ 120 w 10000"/>
                <a:gd name="connsiteY10" fmla="*/ 5946 h 9424"/>
                <a:gd name="connsiteX11" fmla="*/ 0 w 10000"/>
                <a:gd name="connsiteY11" fmla="*/ 6175 h 9424"/>
                <a:gd name="connsiteX12" fmla="*/ 0 w 10000"/>
                <a:gd name="connsiteY12" fmla="*/ 6362 h 9424"/>
                <a:gd name="connsiteX13" fmla="*/ 241 w 10000"/>
                <a:gd name="connsiteY13" fmla="*/ 6324 h 9424"/>
                <a:gd name="connsiteX14" fmla="*/ 281 w 10000"/>
                <a:gd name="connsiteY14" fmla="*/ 6665 h 9424"/>
                <a:gd name="connsiteX15" fmla="*/ 602 w 10000"/>
                <a:gd name="connsiteY15" fmla="*/ 7273 h 9424"/>
                <a:gd name="connsiteX16" fmla="*/ 602 w 10000"/>
                <a:gd name="connsiteY16" fmla="*/ 7310 h 9424"/>
                <a:gd name="connsiteX17" fmla="*/ 482 w 10000"/>
                <a:gd name="connsiteY17" fmla="*/ 7348 h 9424"/>
                <a:gd name="connsiteX18" fmla="*/ 964 w 10000"/>
                <a:gd name="connsiteY18" fmla="*/ 7953 h 9424"/>
                <a:gd name="connsiteX19" fmla="*/ 1004 w 10000"/>
                <a:gd name="connsiteY19" fmla="*/ 8143 h 9424"/>
                <a:gd name="connsiteX20" fmla="*/ 964 w 10000"/>
                <a:gd name="connsiteY20" fmla="*/ 8674 h 9424"/>
                <a:gd name="connsiteX21" fmla="*/ 1044 w 10000"/>
                <a:gd name="connsiteY21" fmla="*/ 8749 h 9424"/>
                <a:gd name="connsiteX22" fmla="*/ 1365 w 10000"/>
                <a:gd name="connsiteY22" fmla="*/ 8786 h 9424"/>
                <a:gd name="connsiteX23" fmla="*/ 1406 w 10000"/>
                <a:gd name="connsiteY23" fmla="*/ 8938 h 9424"/>
                <a:gd name="connsiteX24" fmla="*/ 1767 w 10000"/>
                <a:gd name="connsiteY24" fmla="*/ 8976 h 9424"/>
                <a:gd name="connsiteX25" fmla="*/ 1968 w 10000"/>
                <a:gd name="connsiteY25" fmla="*/ 9128 h 9424"/>
                <a:gd name="connsiteX26" fmla="*/ 2008 w 10000"/>
                <a:gd name="connsiteY26" fmla="*/ 9393 h 9424"/>
                <a:gd name="connsiteX27" fmla="*/ 2519 w 10000"/>
                <a:gd name="connsiteY27" fmla="*/ 7935 h 9424"/>
                <a:gd name="connsiteX28" fmla="*/ 2679 w 10000"/>
                <a:gd name="connsiteY28" fmla="*/ 8389 h 9424"/>
                <a:gd name="connsiteX29" fmla="*/ 2890 w 10000"/>
                <a:gd name="connsiteY29" fmla="*/ 8368 h 9424"/>
                <a:gd name="connsiteX30" fmla="*/ 3167 w 10000"/>
                <a:gd name="connsiteY30" fmla="*/ 8376 h 9424"/>
                <a:gd name="connsiteX31" fmla="*/ 3537 w 10000"/>
                <a:gd name="connsiteY31" fmla="*/ 8319 h 9424"/>
                <a:gd name="connsiteX32" fmla="*/ 3795 w 10000"/>
                <a:gd name="connsiteY32" fmla="*/ 8510 h 9424"/>
                <a:gd name="connsiteX33" fmla="*/ 4153 w 10000"/>
                <a:gd name="connsiteY33" fmla="*/ 8583 h 9424"/>
                <a:gd name="connsiteX34" fmla="*/ 4406 w 10000"/>
                <a:gd name="connsiteY34" fmla="*/ 8529 h 9424"/>
                <a:gd name="connsiteX35" fmla="*/ 4600 w 10000"/>
                <a:gd name="connsiteY35" fmla="*/ 8390 h 9424"/>
                <a:gd name="connsiteX36" fmla="*/ 4762 w 10000"/>
                <a:gd name="connsiteY36" fmla="*/ 8134 h 9424"/>
                <a:gd name="connsiteX37" fmla="*/ 4901 w 10000"/>
                <a:gd name="connsiteY37" fmla="*/ 7977 h 9424"/>
                <a:gd name="connsiteX38" fmla="*/ 5080 w 10000"/>
                <a:gd name="connsiteY38" fmla="*/ 8089 h 9424"/>
                <a:gd name="connsiteX39" fmla="*/ 5337 w 10000"/>
                <a:gd name="connsiteY39" fmla="*/ 8201 h 9424"/>
                <a:gd name="connsiteX40" fmla="*/ 5564 w 10000"/>
                <a:gd name="connsiteY40" fmla="*/ 8347 h 9424"/>
                <a:gd name="connsiteX41" fmla="*/ 5768 w 10000"/>
                <a:gd name="connsiteY41" fmla="*/ 8253 h 9424"/>
                <a:gd name="connsiteX42" fmla="*/ 5933 w 10000"/>
                <a:gd name="connsiteY42" fmla="*/ 8165 h 9424"/>
                <a:gd name="connsiteX43" fmla="*/ 6089 w 10000"/>
                <a:gd name="connsiteY43" fmla="*/ 7971 h 9424"/>
                <a:gd name="connsiteX44" fmla="*/ 6274 w 10000"/>
                <a:gd name="connsiteY44" fmla="*/ 7707 h 9424"/>
                <a:gd name="connsiteX45" fmla="*/ 6389 w 10000"/>
                <a:gd name="connsiteY45" fmla="*/ 7584 h 9424"/>
                <a:gd name="connsiteX46" fmla="*/ 6524 w 10000"/>
                <a:gd name="connsiteY46" fmla="*/ 7535 h 9424"/>
                <a:gd name="connsiteX47" fmla="*/ 6531 w 10000"/>
                <a:gd name="connsiteY47" fmla="*/ 7380 h 9424"/>
                <a:gd name="connsiteX48" fmla="*/ 6424 w 10000"/>
                <a:gd name="connsiteY48" fmla="*/ 7028 h 9424"/>
                <a:gd name="connsiteX49" fmla="*/ 6602 w 10000"/>
                <a:gd name="connsiteY49" fmla="*/ 7037 h 9424"/>
                <a:gd name="connsiteX50" fmla="*/ 6707 w 10000"/>
                <a:gd name="connsiteY50" fmla="*/ 6903 h 9424"/>
                <a:gd name="connsiteX51" fmla="*/ 6876 w 10000"/>
                <a:gd name="connsiteY51" fmla="*/ 6904 h 9424"/>
                <a:gd name="connsiteX52" fmla="*/ 6827 w 10000"/>
                <a:gd name="connsiteY52" fmla="*/ 7724 h 9424"/>
                <a:gd name="connsiteX53" fmla="*/ 6991 w 10000"/>
                <a:gd name="connsiteY53" fmla="*/ 7818 h 9424"/>
                <a:gd name="connsiteX54" fmla="*/ 7275 w 10000"/>
                <a:gd name="connsiteY54" fmla="*/ 8057 h 9424"/>
                <a:gd name="connsiteX55" fmla="*/ 7430 w 10000"/>
                <a:gd name="connsiteY55" fmla="*/ 7688 h 9424"/>
                <a:gd name="connsiteX56" fmla="*/ 7470 w 10000"/>
                <a:gd name="connsiteY56" fmla="*/ 7725 h 9424"/>
                <a:gd name="connsiteX57" fmla="*/ 7590 w 10000"/>
                <a:gd name="connsiteY57" fmla="*/ 7500 h 9424"/>
                <a:gd name="connsiteX58" fmla="*/ 7831 w 10000"/>
                <a:gd name="connsiteY58" fmla="*/ 7386 h 9424"/>
                <a:gd name="connsiteX59" fmla="*/ 7952 w 10000"/>
                <a:gd name="connsiteY59" fmla="*/ 6969 h 9424"/>
                <a:gd name="connsiteX60" fmla="*/ 8313 w 10000"/>
                <a:gd name="connsiteY60" fmla="*/ 6477 h 9424"/>
                <a:gd name="connsiteX61" fmla="*/ 8594 w 10000"/>
                <a:gd name="connsiteY61" fmla="*/ 6249 h 9424"/>
                <a:gd name="connsiteX62" fmla="*/ 8795 w 10000"/>
                <a:gd name="connsiteY62" fmla="*/ 5606 h 9424"/>
                <a:gd name="connsiteX63" fmla="*/ 8795 w 10000"/>
                <a:gd name="connsiteY63" fmla="*/ 5455 h 9424"/>
                <a:gd name="connsiteX64" fmla="*/ 8755 w 10000"/>
                <a:gd name="connsiteY64" fmla="*/ 5076 h 9424"/>
                <a:gd name="connsiteX65" fmla="*/ 9157 w 10000"/>
                <a:gd name="connsiteY65" fmla="*/ 3711 h 9424"/>
                <a:gd name="connsiteX66" fmla="*/ 9277 w 10000"/>
                <a:gd name="connsiteY66" fmla="*/ 3711 h 9424"/>
                <a:gd name="connsiteX67" fmla="*/ 9438 w 10000"/>
                <a:gd name="connsiteY67" fmla="*/ 3598 h 9424"/>
                <a:gd name="connsiteX68" fmla="*/ 9920 w 10000"/>
                <a:gd name="connsiteY68" fmla="*/ 3409 h 9424"/>
                <a:gd name="connsiteX69" fmla="*/ 10000 w 10000"/>
                <a:gd name="connsiteY69" fmla="*/ 3106 h 9424"/>
                <a:gd name="connsiteX70" fmla="*/ 9960 w 10000"/>
                <a:gd name="connsiteY70" fmla="*/ 3029 h 9424"/>
                <a:gd name="connsiteX71" fmla="*/ 9799 w 10000"/>
                <a:gd name="connsiteY71" fmla="*/ 3029 h 9424"/>
                <a:gd name="connsiteX72" fmla="*/ 9679 w 10000"/>
                <a:gd name="connsiteY72" fmla="*/ 2840 h 9424"/>
                <a:gd name="connsiteX73" fmla="*/ 9438 w 10000"/>
                <a:gd name="connsiteY73" fmla="*/ 2766 h 9424"/>
                <a:gd name="connsiteX74" fmla="*/ 9317 w 10000"/>
                <a:gd name="connsiteY74" fmla="*/ 2614 h 9424"/>
                <a:gd name="connsiteX75" fmla="*/ 9237 w 10000"/>
                <a:gd name="connsiteY75" fmla="*/ 2046 h 9424"/>
                <a:gd name="connsiteX76" fmla="*/ 9237 w 10000"/>
                <a:gd name="connsiteY76" fmla="*/ 1250 h 9424"/>
                <a:gd name="connsiteX77" fmla="*/ 9036 w 10000"/>
                <a:gd name="connsiteY77" fmla="*/ 986 h 9424"/>
                <a:gd name="connsiteX78" fmla="*/ 8996 w 10000"/>
                <a:gd name="connsiteY78" fmla="*/ 720 h 9424"/>
                <a:gd name="connsiteX79" fmla="*/ 8675 w 10000"/>
                <a:gd name="connsiteY79" fmla="*/ 341 h 9424"/>
                <a:gd name="connsiteX80" fmla="*/ 8394 w 10000"/>
                <a:gd name="connsiteY80" fmla="*/ 191 h 9424"/>
                <a:gd name="connsiteX81" fmla="*/ 8233 w 10000"/>
                <a:gd name="connsiteY81" fmla="*/ 0 h 9424"/>
                <a:gd name="connsiteX82" fmla="*/ 7992 w 10000"/>
                <a:gd name="connsiteY82" fmla="*/ 191 h 9424"/>
                <a:gd name="connsiteX83" fmla="*/ 7831 w 10000"/>
                <a:gd name="connsiteY83" fmla="*/ 152 h 9424"/>
                <a:gd name="connsiteX84" fmla="*/ 7711 w 10000"/>
                <a:gd name="connsiteY84" fmla="*/ 491 h 9424"/>
                <a:gd name="connsiteX85" fmla="*/ 7390 w 10000"/>
                <a:gd name="connsiteY85" fmla="*/ 569 h 9424"/>
                <a:gd name="connsiteX86" fmla="*/ 7309 w 10000"/>
                <a:gd name="connsiteY86" fmla="*/ 832 h 9424"/>
                <a:gd name="connsiteX87" fmla="*/ 7028 w 10000"/>
                <a:gd name="connsiteY87" fmla="*/ 832 h 9424"/>
                <a:gd name="connsiteX88" fmla="*/ 6787 w 10000"/>
                <a:gd name="connsiteY88" fmla="*/ 720 h 9424"/>
                <a:gd name="connsiteX89" fmla="*/ 6265 w 10000"/>
                <a:gd name="connsiteY89" fmla="*/ 720 h 9424"/>
                <a:gd name="connsiteX90" fmla="*/ 5743 w 10000"/>
                <a:gd name="connsiteY90" fmla="*/ 720 h 9424"/>
                <a:gd name="connsiteX91" fmla="*/ 5783 w 10000"/>
                <a:gd name="connsiteY91" fmla="*/ 569 h 9424"/>
                <a:gd name="connsiteX92" fmla="*/ 5703 w 10000"/>
                <a:gd name="connsiteY92" fmla="*/ 569 h 9424"/>
                <a:gd name="connsiteX93" fmla="*/ 5663 w 10000"/>
                <a:gd name="connsiteY93" fmla="*/ 720 h 9424"/>
                <a:gd name="connsiteX94" fmla="*/ 5181 w 10000"/>
                <a:gd name="connsiteY94" fmla="*/ 720 h 9424"/>
                <a:gd name="connsiteX95" fmla="*/ 4699 w 10000"/>
                <a:gd name="connsiteY95" fmla="*/ 720 h 9424"/>
                <a:gd name="connsiteX96" fmla="*/ 4217 w 10000"/>
                <a:gd name="connsiteY96" fmla="*/ 720 h 9424"/>
                <a:gd name="connsiteX97" fmla="*/ 3735 w 10000"/>
                <a:gd name="connsiteY97" fmla="*/ 720 h 9424"/>
                <a:gd name="connsiteX98" fmla="*/ 3293 w 10000"/>
                <a:gd name="connsiteY98" fmla="*/ 720 h 9424"/>
                <a:gd name="connsiteX99" fmla="*/ 2811 w 10000"/>
                <a:gd name="connsiteY99" fmla="*/ 720 h 9424"/>
                <a:gd name="connsiteX100" fmla="*/ 2369 w 10000"/>
                <a:gd name="connsiteY100" fmla="*/ 720 h 9424"/>
                <a:gd name="connsiteX101" fmla="*/ 1888 w 10000"/>
                <a:gd name="connsiteY101" fmla="*/ 720 h 9424"/>
                <a:gd name="connsiteX102" fmla="*/ 1888 w 10000"/>
                <a:gd name="connsiteY102" fmla="*/ 1250 h 9424"/>
                <a:gd name="connsiteX103" fmla="*/ 1888 w 10000"/>
                <a:gd name="connsiteY103" fmla="*/ 1932 h 9424"/>
                <a:gd name="connsiteX104" fmla="*/ 1285 w 10000"/>
                <a:gd name="connsiteY104" fmla="*/ 1932 h 9424"/>
                <a:gd name="connsiteX105" fmla="*/ 1285 w 10000"/>
                <a:gd name="connsiteY105" fmla="*/ 2234 h 9424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9525 h 10000"/>
                <a:gd name="connsiteX25" fmla="*/ 1968 w 10000"/>
                <a:gd name="connsiteY25" fmla="*/ 9686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9525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13 w 10000"/>
                <a:gd name="connsiteY28" fmla="*/ 8588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13 w 10000"/>
                <a:gd name="connsiteY28" fmla="*/ 8588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890 w 10000"/>
                <a:gd name="connsiteY28" fmla="*/ 8879 h 10000"/>
                <a:gd name="connsiteX29" fmla="*/ 3167 w 10000"/>
                <a:gd name="connsiteY29" fmla="*/ 8888 h 10000"/>
                <a:gd name="connsiteX30" fmla="*/ 3537 w 10000"/>
                <a:gd name="connsiteY30" fmla="*/ 8827 h 10000"/>
                <a:gd name="connsiteX31" fmla="*/ 3795 w 10000"/>
                <a:gd name="connsiteY31" fmla="*/ 9030 h 10000"/>
                <a:gd name="connsiteX32" fmla="*/ 4153 w 10000"/>
                <a:gd name="connsiteY32" fmla="*/ 9108 h 10000"/>
                <a:gd name="connsiteX33" fmla="*/ 4406 w 10000"/>
                <a:gd name="connsiteY33" fmla="*/ 9050 h 10000"/>
                <a:gd name="connsiteX34" fmla="*/ 4600 w 10000"/>
                <a:gd name="connsiteY34" fmla="*/ 8903 h 10000"/>
                <a:gd name="connsiteX35" fmla="*/ 4762 w 10000"/>
                <a:gd name="connsiteY35" fmla="*/ 8631 h 10000"/>
                <a:gd name="connsiteX36" fmla="*/ 4901 w 10000"/>
                <a:gd name="connsiteY36" fmla="*/ 8465 h 10000"/>
                <a:gd name="connsiteX37" fmla="*/ 5080 w 10000"/>
                <a:gd name="connsiteY37" fmla="*/ 8583 h 10000"/>
                <a:gd name="connsiteX38" fmla="*/ 5337 w 10000"/>
                <a:gd name="connsiteY38" fmla="*/ 8702 h 10000"/>
                <a:gd name="connsiteX39" fmla="*/ 5564 w 10000"/>
                <a:gd name="connsiteY39" fmla="*/ 8857 h 10000"/>
                <a:gd name="connsiteX40" fmla="*/ 5768 w 10000"/>
                <a:gd name="connsiteY40" fmla="*/ 8757 h 10000"/>
                <a:gd name="connsiteX41" fmla="*/ 5933 w 10000"/>
                <a:gd name="connsiteY41" fmla="*/ 8664 h 10000"/>
                <a:gd name="connsiteX42" fmla="*/ 6089 w 10000"/>
                <a:gd name="connsiteY42" fmla="*/ 8458 h 10000"/>
                <a:gd name="connsiteX43" fmla="*/ 6274 w 10000"/>
                <a:gd name="connsiteY43" fmla="*/ 8178 h 10000"/>
                <a:gd name="connsiteX44" fmla="*/ 6389 w 10000"/>
                <a:gd name="connsiteY44" fmla="*/ 8048 h 10000"/>
                <a:gd name="connsiteX45" fmla="*/ 6524 w 10000"/>
                <a:gd name="connsiteY45" fmla="*/ 7996 h 10000"/>
                <a:gd name="connsiteX46" fmla="*/ 6531 w 10000"/>
                <a:gd name="connsiteY46" fmla="*/ 7831 h 10000"/>
                <a:gd name="connsiteX47" fmla="*/ 6424 w 10000"/>
                <a:gd name="connsiteY47" fmla="*/ 7458 h 10000"/>
                <a:gd name="connsiteX48" fmla="*/ 6602 w 10000"/>
                <a:gd name="connsiteY48" fmla="*/ 7467 h 10000"/>
                <a:gd name="connsiteX49" fmla="*/ 6707 w 10000"/>
                <a:gd name="connsiteY49" fmla="*/ 7325 h 10000"/>
                <a:gd name="connsiteX50" fmla="*/ 6876 w 10000"/>
                <a:gd name="connsiteY50" fmla="*/ 7326 h 10000"/>
                <a:gd name="connsiteX51" fmla="*/ 6827 w 10000"/>
                <a:gd name="connsiteY51" fmla="*/ 8196 h 10000"/>
                <a:gd name="connsiteX52" fmla="*/ 6991 w 10000"/>
                <a:gd name="connsiteY52" fmla="*/ 8296 h 10000"/>
                <a:gd name="connsiteX53" fmla="*/ 7275 w 10000"/>
                <a:gd name="connsiteY53" fmla="*/ 8549 h 10000"/>
                <a:gd name="connsiteX54" fmla="*/ 7430 w 10000"/>
                <a:gd name="connsiteY54" fmla="*/ 8158 h 10000"/>
                <a:gd name="connsiteX55" fmla="*/ 7470 w 10000"/>
                <a:gd name="connsiteY55" fmla="*/ 8197 h 10000"/>
                <a:gd name="connsiteX56" fmla="*/ 7590 w 10000"/>
                <a:gd name="connsiteY56" fmla="*/ 7958 h 10000"/>
                <a:gd name="connsiteX57" fmla="*/ 7831 w 10000"/>
                <a:gd name="connsiteY57" fmla="*/ 7837 h 10000"/>
                <a:gd name="connsiteX58" fmla="*/ 7952 w 10000"/>
                <a:gd name="connsiteY58" fmla="*/ 7395 h 10000"/>
                <a:gd name="connsiteX59" fmla="*/ 8313 w 10000"/>
                <a:gd name="connsiteY59" fmla="*/ 6873 h 10000"/>
                <a:gd name="connsiteX60" fmla="*/ 8594 w 10000"/>
                <a:gd name="connsiteY60" fmla="*/ 6631 h 10000"/>
                <a:gd name="connsiteX61" fmla="*/ 8795 w 10000"/>
                <a:gd name="connsiteY61" fmla="*/ 5949 h 10000"/>
                <a:gd name="connsiteX62" fmla="*/ 8795 w 10000"/>
                <a:gd name="connsiteY62" fmla="*/ 5788 h 10000"/>
                <a:gd name="connsiteX63" fmla="*/ 8755 w 10000"/>
                <a:gd name="connsiteY63" fmla="*/ 5386 h 10000"/>
                <a:gd name="connsiteX64" fmla="*/ 9157 w 10000"/>
                <a:gd name="connsiteY64" fmla="*/ 3938 h 10000"/>
                <a:gd name="connsiteX65" fmla="*/ 9277 w 10000"/>
                <a:gd name="connsiteY65" fmla="*/ 3938 h 10000"/>
                <a:gd name="connsiteX66" fmla="*/ 9438 w 10000"/>
                <a:gd name="connsiteY66" fmla="*/ 3818 h 10000"/>
                <a:gd name="connsiteX67" fmla="*/ 9920 w 10000"/>
                <a:gd name="connsiteY67" fmla="*/ 3617 h 10000"/>
                <a:gd name="connsiteX68" fmla="*/ 10000 w 10000"/>
                <a:gd name="connsiteY68" fmla="*/ 3296 h 10000"/>
                <a:gd name="connsiteX69" fmla="*/ 9960 w 10000"/>
                <a:gd name="connsiteY69" fmla="*/ 3214 h 10000"/>
                <a:gd name="connsiteX70" fmla="*/ 9799 w 10000"/>
                <a:gd name="connsiteY70" fmla="*/ 3214 h 10000"/>
                <a:gd name="connsiteX71" fmla="*/ 9679 w 10000"/>
                <a:gd name="connsiteY71" fmla="*/ 3014 h 10000"/>
                <a:gd name="connsiteX72" fmla="*/ 9438 w 10000"/>
                <a:gd name="connsiteY72" fmla="*/ 2935 h 10000"/>
                <a:gd name="connsiteX73" fmla="*/ 9317 w 10000"/>
                <a:gd name="connsiteY73" fmla="*/ 2774 h 10000"/>
                <a:gd name="connsiteX74" fmla="*/ 9237 w 10000"/>
                <a:gd name="connsiteY74" fmla="*/ 2171 h 10000"/>
                <a:gd name="connsiteX75" fmla="*/ 9237 w 10000"/>
                <a:gd name="connsiteY75" fmla="*/ 1326 h 10000"/>
                <a:gd name="connsiteX76" fmla="*/ 9036 w 10000"/>
                <a:gd name="connsiteY76" fmla="*/ 1046 h 10000"/>
                <a:gd name="connsiteX77" fmla="*/ 8996 w 10000"/>
                <a:gd name="connsiteY77" fmla="*/ 764 h 10000"/>
                <a:gd name="connsiteX78" fmla="*/ 8675 w 10000"/>
                <a:gd name="connsiteY78" fmla="*/ 362 h 10000"/>
                <a:gd name="connsiteX79" fmla="*/ 8394 w 10000"/>
                <a:gd name="connsiteY79" fmla="*/ 203 h 10000"/>
                <a:gd name="connsiteX80" fmla="*/ 8233 w 10000"/>
                <a:gd name="connsiteY80" fmla="*/ 0 h 10000"/>
                <a:gd name="connsiteX81" fmla="*/ 7992 w 10000"/>
                <a:gd name="connsiteY81" fmla="*/ 203 h 10000"/>
                <a:gd name="connsiteX82" fmla="*/ 7831 w 10000"/>
                <a:gd name="connsiteY82" fmla="*/ 161 h 10000"/>
                <a:gd name="connsiteX83" fmla="*/ 7711 w 10000"/>
                <a:gd name="connsiteY83" fmla="*/ 521 h 10000"/>
                <a:gd name="connsiteX84" fmla="*/ 7390 w 10000"/>
                <a:gd name="connsiteY84" fmla="*/ 604 h 10000"/>
                <a:gd name="connsiteX85" fmla="*/ 7309 w 10000"/>
                <a:gd name="connsiteY85" fmla="*/ 883 h 10000"/>
                <a:gd name="connsiteX86" fmla="*/ 7028 w 10000"/>
                <a:gd name="connsiteY86" fmla="*/ 883 h 10000"/>
                <a:gd name="connsiteX87" fmla="*/ 6787 w 10000"/>
                <a:gd name="connsiteY87" fmla="*/ 764 h 10000"/>
                <a:gd name="connsiteX88" fmla="*/ 6265 w 10000"/>
                <a:gd name="connsiteY88" fmla="*/ 764 h 10000"/>
                <a:gd name="connsiteX89" fmla="*/ 5743 w 10000"/>
                <a:gd name="connsiteY89" fmla="*/ 764 h 10000"/>
                <a:gd name="connsiteX90" fmla="*/ 5783 w 10000"/>
                <a:gd name="connsiteY90" fmla="*/ 604 h 10000"/>
                <a:gd name="connsiteX91" fmla="*/ 5703 w 10000"/>
                <a:gd name="connsiteY91" fmla="*/ 604 h 10000"/>
                <a:gd name="connsiteX92" fmla="*/ 5663 w 10000"/>
                <a:gd name="connsiteY92" fmla="*/ 764 h 10000"/>
                <a:gd name="connsiteX93" fmla="*/ 5181 w 10000"/>
                <a:gd name="connsiteY93" fmla="*/ 764 h 10000"/>
                <a:gd name="connsiteX94" fmla="*/ 4699 w 10000"/>
                <a:gd name="connsiteY94" fmla="*/ 764 h 10000"/>
                <a:gd name="connsiteX95" fmla="*/ 4217 w 10000"/>
                <a:gd name="connsiteY95" fmla="*/ 764 h 10000"/>
                <a:gd name="connsiteX96" fmla="*/ 3735 w 10000"/>
                <a:gd name="connsiteY96" fmla="*/ 764 h 10000"/>
                <a:gd name="connsiteX97" fmla="*/ 3293 w 10000"/>
                <a:gd name="connsiteY97" fmla="*/ 764 h 10000"/>
                <a:gd name="connsiteX98" fmla="*/ 2811 w 10000"/>
                <a:gd name="connsiteY98" fmla="*/ 764 h 10000"/>
                <a:gd name="connsiteX99" fmla="*/ 2369 w 10000"/>
                <a:gd name="connsiteY99" fmla="*/ 764 h 10000"/>
                <a:gd name="connsiteX100" fmla="*/ 1888 w 10000"/>
                <a:gd name="connsiteY100" fmla="*/ 764 h 10000"/>
                <a:gd name="connsiteX101" fmla="*/ 1888 w 10000"/>
                <a:gd name="connsiteY101" fmla="*/ 1326 h 10000"/>
                <a:gd name="connsiteX102" fmla="*/ 1888 w 10000"/>
                <a:gd name="connsiteY102" fmla="*/ 2050 h 10000"/>
                <a:gd name="connsiteX103" fmla="*/ 1285 w 10000"/>
                <a:gd name="connsiteY103" fmla="*/ 2050 h 10000"/>
                <a:gd name="connsiteX104" fmla="*/ 1285 w 10000"/>
                <a:gd name="connsiteY104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3167 w 10000"/>
                <a:gd name="connsiteY29" fmla="*/ 8888 h 10000"/>
                <a:gd name="connsiteX30" fmla="*/ 3537 w 10000"/>
                <a:gd name="connsiteY30" fmla="*/ 8827 h 10000"/>
                <a:gd name="connsiteX31" fmla="*/ 3795 w 10000"/>
                <a:gd name="connsiteY31" fmla="*/ 9030 h 10000"/>
                <a:gd name="connsiteX32" fmla="*/ 4153 w 10000"/>
                <a:gd name="connsiteY32" fmla="*/ 9108 h 10000"/>
                <a:gd name="connsiteX33" fmla="*/ 4406 w 10000"/>
                <a:gd name="connsiteY33" fmla="*/ 9050 h 10000"/>
                <a:gd name="connsiteX34" fmla="*/ 4600 w 10000"/>
                <a:gd name="connsiteY34" fmla="*/ 8903 h 10000"/>
                <a:gd name="connsiteX35" fmla="*/ 4762 w 10000"/>
                <a:gd name="connsiteY35" fmla="*/ 8631 h 10000"/>
                <a:gd name="connsiteX36" fmla="*/ 4901 w 10000"/>
                <a:gd name="connsiteY36" fmla="*/ 8465 h 10000"/>
                <a:gd name="connsiteX37" fmla="*/ 5080 w 10000"/>
                <a:gd name="connsiteY37" fmla="*/ 8583 h 10000"/>
                <a:gd name="connsiteX38" fmla="*/ 5337 w 10000"/>
                <a:gd name="connsiteY38" fmla="*/ 8702 h 10000"/>
                <a:gd name="connsiteX39" fmla="*/ 5564 w 10000"/>
                <a:gd name="connsiteY39" fmla="*/ 8857 h 10000"/>
                <a:gd name="connsiteX40" fmla="*/ 5768 w 10000"/>
                <a:gd name="connsiteY40" fmla="*/ 8757 h 10000"/>
                <a:gd name="connsiteX41" fmla="*/ 5933 w 10000"/>
                <a:gd name="connsiteY41" fmla="*/ 8664 h 10000"/>
                <a:gd name="connsiteX42" fmla="*/ 6089 w 10000"/>
                <a:gd name="connsiteY42" fmla="*/ 8458 h 10000"/>
                <a:gd name="connsiteX43" fmla="*/ 6274 w 10000"/>
                <a:gd name="connsiteY43" fmla="*/ 8178 h 10000"/>
                <a:gd name="connsiteX44" fmla="*/ 6389 w 10000"/>
                <a:gd name="connsiteY44" fmla="*/ 8048 h 10000"/>
                <a:gd name="connsiteX45" fmla="*/ 6524 w 10000"/>
                <a:gd name="connsiteY45" fmla="*/ 7996 h 10000"/>
                <a:gd name="connsiteX46" fmla="*/ 6531 w 10000"/>
                <a:gd name="connsiteY46" fmla="*/ 7831 h 10000"/>
                <a:gd name="connsiteX47" fmla="*/ 6424 w 10000"/>
                <a:gd name="connsiteY47" fmla="*/ 7458 h 10000"/>
                <a:gd name="connsiteX48" fmla="*/ 6602 w 10000"/>
                <a:gd name="connsiteY48" fmla="*/ 7467 h 10000"/>
                <a:gd name="connsiteX49" fmla="*/ 6707 w 10000"/>
                <a:gd name="connsiteY49" fmla="*/ 7325 h 10000"/>
                <a:gd name="connsiteX50" fmla="*/ 6876 w 10000"/>
                <a:gd name="connsiteY50" fmla="*/ 7326 h 10000"/>
                <a:gd name="connsiteX51" fmla="*/ 6827 w 10000"/>
                <a:gd name="connsiteY51" fmla="*/ 8196 h 10000"/>
                <a:gd name="connsiteX52" fmla="*/ 6991 w 10000"/>
                <a:gd name="connsiteY52" fmla="*/ 8296 h 10000"/>
                <a:gd name="connsiteX53" fmla="*/ 7275 w 10000"/>
                <a:gd name="connsiteY53" fmla="*/ 8549 h 10000"/>
                <a:gd name="connsiteX54" fmla="*/ 7430 w 10000"/>
                <a:gd name="connsiteY54" fmla="*/ 8158 h 10000"/>
                <a:gd name="connsiteX55" fmla="*/ 7470 w 10000"/>
                <a:gd name="connsiteY55" fmla="*/ 8197 h 10000"/>
                <a:gd name="connsiteX56" fmla="*/ 7590 w 10000"/>
                <a:gd name="connsiteY56" fmla="*/ 7958 h 10000"/>
                <a:gd name="connsiteX57" fmla="*/ 7831 w 10000"/>
                <a:gd name="connsiteY57" fmla="*/ 7837 h 10000"/>
                <a:gd name="connsiteX58" fmla="*/ 7952 w 10000"/>
                <a:gd name="connsiteY58" fmla="*/ 7395 h 10000"/>
                <a:gd name="connsiteX59" fmla="*/ 8313 w 10000"/>
                <a:gd name="connsiteY59" fmla="*/ 6873 h 10000"/>
                <a:gd name="connsiteX60" fmla="*/ 8594 w 10000"/>
                <a:gd name="connsiteY60" fmla="*/ 6631 h 10000"/>
                <a:gd name="connsiteX61" fmla="*/ 8795 w 10000"/>
                <a:gd name="connsiteY61" fmla="*/ 5949 h 10000"/>
                <a:gd name="connsiteX62" fmla="*/ 8795 w 10000"/>
                <a:gd name="connsiteY62" fmla="*/ 5788 h 10000"/>
                <a:gd name="connsiteX63" fmla="*/ 8755 w 10000"/>
                <a:gd name="connsiteY63" fmla="*/ 5386 h 10000"/>
                <a:gd name="connsiteX64" fmla="*/ 9157 w 10000"/>
                <a:gd name="connsiteY64" fmla="*/ 3938 h 10000"/>
                <a:gd name="connsiteX65" fmla="*/ 9277 w 10000"/>
                <a:gd name="connsiteY65" fmla="*/ 3938 h 10000"/>
                <a:gd name="connsiteX66" fmla="*/ 9438 w 10000"/>
                <a:gd name="connsiteY66" fmla="*/ 3818 h 10000"/>
                <a:gd name="connsiteX67" fmla="*/ 9920 w 10000"/>
                <a:gd name="connsiteY67" fmla="*/ 3617 h 10000"/>
                <a:gd name="connsiteX68" fmla="*/ 10000 w 10000"/>
                <a:gd name="connsiteY68" fmla="*/ 3296 h 10000"/>
                <a:gd name="connsiteX69" fmla="*/ 9960 w 10000"/>
                <a:gd name="connsiteY69" fmla="*/ 3214 h 10000"/>
                <a:gd name="connsiteX70" fmla="*/ 9799 w 10000"/>
                <a:gd name="connsiteY70" fmla="*/ 3214 h 10000"/>
                <a:gd name="connsiteX71" fmla="*/ 9679 w 10000"/>
                <a:gd name="connsiteY71" fmla="*/ 3014 h 10000"/>
                <a:gd name="connsiteX72" fmla="*/ 9438 w 10000"/>
                <a:gd name="connsiteY72" fmla="*/ 2935 h 10000"/>
                <a:gd name="connsiteX73" fmla="*/ 9317 w 10000"/>
                <a:gd name="connsiteY73" fmla="*/ 2774 h 10000"/>
                <a:gd name="connsiteX74" fmla="*/ 9237 w 10000"/>
                <a:gd name="connsiteY74" fmla="*/ 2171 h 10000"/>
                <a:gd name="connsiteX75" fmla="*/ 9237 w 10000"/>
                <a:gd name="connsiteY75" fmla="*/ 1326 h 10000"/>
                <a:gd name="connsiteX76" fmla="*/ 9036 w 10000"/>
                <a:gd name="connsiteY76" fmla="*/ 1046 h 10000"/>
                <a:gd name="connsiteX77" fmla="*/ 8996 w 10000"/>
                <a:gd name="connsiteY77" fmla="*/ 764 h 10000"/>
                <a:gd name="connsiteX78" fmla="*/ 8675 w 10000"/>
                <a:gd name="connsiteY78" fmla="*/ 362 h 10000"/>
                <a:gd name="connsiteX79" fmla="*/ 8394 w 10000"/>
                <a:gd name="connsiteY79" fmla="*/ 203 h 10000"/>
                <a:gd name="connsiteX80" fmla="*/ 8233 w 10000"/>
                <a:gd name="connsiteY80" fmla="*/ 0 h 10000"/>
                <a:gd name="connsiteX81" fmla="*/ 7992 w 10000"/>
                <a:gd name="connsiteY81" fmla="*/ 203 h 10000"/>
                <a:gd name="connsiteX82" fmla="*/ 7831 w 10000"/>
                <a:gd name="connsiteY82" fmla="*/ 161 h 10000"/>
                <a:gd name="connsiteX83" fmla="*/ 7711 w 10000"/>
                <a:gd name="connsiteY83" fmla="*/ 521 h 10000"/>
                <a:gd name="connsiteX84" fmla="*/ 7390 w 10000"/>
                <a:gd name="connsiteY84" fmla="*/ 604 h 10000"/>
                <a:gd name="connsiteX85" fmla="*/ 7309 w 10000"/>
                <a:gd name="connsiteY85" fmla="*/ 883 h 10000"/>
                <a:gd name="connsiteX86" fmla="*/ 7028 w 10000"/>
                <a:gd name="connsiteY86" fmla="*/ 883 h 10000"/>
                <a:gd name="connsiteX87" fmla="*/ 6787 w 10000"/>
                <a:gd name="connsiteY87" fmla="*/ 764 h 10000"/>
                <a:gd name="connsiteX88" fmla="*/ 6265 w 10000"/>
                <a:gd name="connsiteY88" fmla="*/ 764 h 10000"/>
                <a:gd name="connsiteX89" fmla="*/ 5743 w 10000"/>
                <a:gd name="connsiteY89" fmla="*/ 764 h 10000"/>
                <a:gd name="connsiteX90" fmla="*/ 5783 w 10000"/>
                <a:gd name="connsiteY90" fmla="*/ 604 h 10000"/>
                <a:gd name="connsiteX91" fmla="*/ 5703 w 10000"/>
                <a:gd name="connsiteY91" fmla="*/ 604 h 10000"/>
                <a:gd name="connsiteX92" fmla="*/ 5663 w 10000"/>
                <a:gd name="connsiteY92" fmla="*/ 764 h 10000"/>
                <a:gd name="connsiteX93" fmla="*/ 5181 w 10000"/>
                <a:gd name="connsiteY93" fmla="*/ 764 h 10000"/>
                <a:gd name="connsiteX94" fmla="*/ 4699 w 10000"/>
                <a:gd name="connsiteY94" fmla="*/ 764 h 10000"/>
                <a:gd name="connsiteX95" fmla="*/ 4217 w 10000"/>
                <a:gd name="connsiteY95" fmla="*/ 764 h 10000"/>
                <a:gd name="connsiteX96" fmla="*/ 3735 w 10000"/>
                <a:gd name="connsiteY96" fmla="*/ 764 h 10000"/>
                <a:gd name="connsiteX97" fmla="*/ 3293 w 10000"/>
                <a:gd name="connsiteY97" fmla="*/ 764 h 10000"/>
                <a:gd name="connsiteX98" fmla="*/ 2811 w 10000"/>
                <a:gd name="connsiteY98" fmla="*/ 764 h 10000"/>
                <a:gd name="connsiteX99" fmla="*/ 2369 w 10000"/>
                <a:gd name="connsiteY99" fmla="*/ 764 h 10000"/>
                <a:gd name="connsiteX100" fmla="*/ 1888 w 10000"/>
                <a:gd name="connsiteY100" fmla="*/ 764 h 10000"/>
                <a:gd name="connsiteX101" fmla="*/ 1888 w 10000"/>
                <a:gd name="connsiteY101" fmla="*/ 1326 h 10000"/>
                <a:gd name="connsiteX102" fmla="*/ 1888 w 10000"/>
                <a:gd name="connsiteY102" fmla="*/ 2050 h 10000"/>
                <a:gd name="connsiteX103" fmla="*/ 1285 w 10000"/>
                <a:gd name="connsiteY103" fmla="*/ 2050 h 10000"/>
                <a:gd name="connsiteX104" fmla="*/ 1285 w 10000"/>
                <a:gd name="connsiteY104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60 w 10000"/>
                <a:gd name="connsiteY29" fmla="*/ 8802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11 w 10000"/>
                <a:gd name="connsiteY29" fmla="*/ 8918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11 w 10000"/>
                <a:gd name="connsiteY29" fmla="*/ 8918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572 w 10000"/>
                <a:gd name="connsiteY48" fmla="*/ 7640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11 w 10000"/>
                <a:gd name="connsiteY29" fmla="*/ 8918 h 10000"/>
                <a:gd name="connsiteX30" fmla="*/ 3167 w 10000"/>
                <a:gd name="connsiteY30" fmla="*/ 8888 h 10000"/>
                <a:gd name="connsiteX31" fmla="*/ 3795 w 10000"/>
                <a:gd name="connsiteY31" fmla="*/ 9030 h 10000"/>
                <a:gd name="connsiteX32" fmla="*/ 4153 w 10000"/>
                <a:gd name="connsiteY32" fmla="*/ 9108 h 10000"/>
                <a:gd name="connsiteX33" fmla="*/ 4406 w 10000"/>
                <a:gd name="connsiteY33" fmla="*/ 9050 h 10000"/>
                <a:gd name="connsiteX34" fmla="*/ 4600 w 10000"/>
                <a:gd name="connsiteY34" fmla="*/ 8903 h 10000"/>
                <a:gd name="connsiteX35" fmla="*/ 4762 w 10000"/>
                <a:gd name="connsiteY35" fmla="*/ 8631 h 10000"/>
                <a:gd name="connsiteX36" fmla="*/ 4901 w 10000"/>
                <a:gd name="connsiteY36" fmla="*/ 8465 h 10000"/>
                <a:gd name="connsiteX37" fmla="*/ 5080 w 10000"/>
                <a:gd name="connsiteY37" fmla="*/ 8583 h 10000"/>
                <a:gd name="connsiteX38" fmla="*/ 5337 w 10000"/>
                <a:gd name="connsiteY38" fmla="*/ 8702 h 10000"/>
                <a:gd name="connsiteX39" fmla="*/ 5564 w 10000"/>
                <a:gd name="connsiteY39" fmla="*/ 8857 h 10000"/>
                <a:gd name="connsiteX40" fmla="*/ 5768 w 10000"/>
                <a:gd name="connsiteY40" fmla="*/ 8757 h 10000"/>
                <a:gd name="connsiteX41" fmla="*/ 5933 w 10000"/>
                <a:gd name="connsiteY41" fmla="*/ 8664 h 10000"/>
                <a:gd name="connsiteX42" fmla="*/ 6089 w 10000"/>
                <a:gd name="connsiteY42" fmla="*/ 8458 h 10000"/>
                <a:gd name="connsiteX43" fmla="*/ 6274 w 10000"/>
                <a:gd name="connsiteY43" fmla="*/ 8178 h 10000"/>
                <a:gd name="connsiteX44" fmla="*/ 6389 w 10000"/>
                <a:gd name="connsiteY44" fmla="*/ 8048 h 10000"/>
                <a:gd name="connsiteX45" fmla="*/ 6524 w 10000"/>
                <a:gd name="connsiteY45" fmla="*/ 7996 h 10000"/>
                <a:gd name="connsiteX46" fmla="*/ 6531 w 10000"/>
                <a:gd name="connsiteY46" fmla="*/ 7831 h 10000"/>
                <a:gd name="connsiteX47" fmla="*/ 6572 w 10000"/>
                <a:gd name="connsiteY47" fmla="*/ 7640 h 10000"/>
                <a:gd name="connsiteX48" fmla="*/ 6602 w 10000"/>
                <a:gd name="connsiteY48" fmla="*/ 7467 h 10000"/>
                <a:gd name="connsiteX49" fmla="*/ 6707 w 10000"/>
                <a:gd name="connsiteY49" fmla="*/ 7325 h 10000"/>
                <a:gd name="connsiteX50" fmla="*/ 6876 w 10000"/>
                <a:gd name="connsiteY50" fmla="*/ 7326 h 10000"/>
                <a:gd name="connsiteX51" fmla="*/ 6827 w 10000"/>
                <a:gd name="connsiteY51" fmla="*/ 8196 h 10000"/>
                <a:gd name="connsiteX52" fmla="*/ 6991 w 10000"/>
                <a:gd name="connsiteY52" fmla="*/ 8296 h 10000"/>
                <a:gd name="connsiteX53" fmla="*/ 7275 w 10000"/>
                <a:gd name="connsiteY53" fmla="*/ 8549 h 10000"/>
                <a:gd name="connsiteX54" fmla="*/ 7430 w 10000"/>
                <a:gd name="connsiteY54" fmla="*/ 8158 h 10000"/>
                <a:gd name="connsiteX55" fmla="*/ 7470 w 10000"/>
                <a:gd name="connsiteY55" fmla="*/ 8197 h 10000"/>
                <a:gd name="connsiteX56" fmla="*/ 7590 w 10000"/>
                <a:gd name="connsiteY56" fmla="*/ 7958 h 10000"/>
                <a:gd name="connsiteX57" fmla="*/ 7831 w 10000"/>
                <a:gd name="connsiteY57" fmla="*/ 7837 h 10000"/>
                <a:gd name="connsiteX58" fmla="*/ 7952 w 10000"/>
                <a:gd name="connsiteY58" fmla="*/ 7395 h 10000"/>
                <a:gd name="connsiteX59" fmla="*/ 8313 w 10000"/>
                <a:gd name="connsiteY59" fmla="*/ 6873 h 10000"/>
                <a:gd name="connsiteX60" fmla="*/ 8594 w 10000"/>
                <a:gd name="connsiteY60" fmla="*/ 6631 h 10000"/>
                <a:gd name="connsiteX61" fmla="*/ 8795 w 10000"/>
                <a:gd name="connsiteY61" fmla="*/ 5949 h 10000"/>
                <a:gd name="connsiteX62" fmla="*/ 8795 w 10000"/>
                <a:gd name="connsiteY62" fmla="*/ 5788 h 10000"/>
                <a:gd name="connsiteX63" fmla="*/ 8755 w 10000"/>
                <a:gd name="connsiteY63" fmla="*/ 5386 h 10000"/>
                <a:gd name="connsiteX64" fmla="*/ 9157 w 10000"/>
                <a:gd name="connsiteY64" fmla="*/ 3938 h 10000"/>
                <a:gd name="connsiteX65" fmla="*/ 9277 w 10000"/>
                <a:gd name="connsiteY65" fmla="*/ 3938 h 10000"/>
                <a:gd name="connsiteX66" fmla="*/ 9438 w 10000"/>
                <a:gd name="connsiteY66" fmla="*/ 3818 h 10000"/>
                <a:gd name="connsiteX67" fmla="*/ 9920 w 10000"/>
                <a:gd name="connsiteY67" fmla="*/ 3617 h 10000"/>
                <a:gd name="connsiteX68" fmla="*/ 10000 w 10000"/>
                <a:gd name="connsiteY68" fmla="*/ 3296 h 10000"/>
                <a:gd name="connsiteX69" fmla="*/ 9960 w 10000"/>
                <a:gd name="connsiteY69" fmla="*/ 3214 h 10000"/>
                <a:gd name="connsiteX70" fmla="*/ 9799 w 10000"/>
                <a:gd name="connsiteY70" fmla="*/ 3214 h 10000"/>
                <a:gd name="connsiteX71" fmla="*/ 9679 w 10000"/>
                <a:gd name="connsiteY71" fmla="*/ 3014 h 10000"/>
                <a:gd name="connsiteX72" fmla="*/ 9438 w 10000"/>
                <a:gd name="connsiteY72" fmla="*/ 2935 h 10000"/>
                <a:gd name="connsiteX73" fmla="*/ 9317 w 10000"/>
                <a:gd name="connsiteY73" fmla="*/ 2774 h 10000"/>
                <a:gd name="connsiteX74" fmla="*/ 9237 w 10000"/>
                <a:gd name="connsiteY74" fmla="*/ 2171 h 10000"/>
                <a:gd name="connsiteX75" fmla="*/ 9237 w 10000"/>
                <a:gd name="connsiteY75" fmla="*/ 1326 h 10000"/>
                <a:gd name="connsiteX76" fmla="*/ 9036 w 10000"/>
                <a:gd name="connsiteY76" fmla="*/ 1046 h 10000"/>
                <a:gd name="connsiteX77" fmla="*/ 8996 w 10000"/>
                <a:gd name="connsiteY77" fmla="*/ 764 h 10000"/>
                <a:gd name="connsiteX78" fmla="*/ 8675 w 10000"/>
                <a:gd name="connsiteY78" fmla="*/ 362 h 10000"/>
                <a:gd name="connsiteX79" fmla="*/ 8394 w 10000"/>
                <a:gd name="connsiteY79" fmla="*/ 203 h 10000"/>
                <a:gd name="connsiteX80" fmla="*/ 8233 w 10000"/>
                <a:gd name="connsiteY80" fmla="*/ 0 h 10000"/>
                <a:gd name="connsiteX81" fmla="*/ 7992 w 10000"/>
                <a:gd name="connsiteY81" fmla="*/ 203 h 10000"/>
                <a:gd name="connsiteX82" fmla="*/ 7831 w 10000"/>
                <a:gd name="connsiteY82" fmla="*/ 161 h 10000"/>
                <a:gd name="connsiteX83" fmla="*/ 7711 w 10000"/>
                <a:gd name="connsiteY83" fmla="*/ 521 h 10000"/>
                <a:gd name="connsiteX84" fmla="*/ 7390 w 10000"/>
                <a:gd name="connsiteY84" fmla="*/ 604 h 10000"/>
                <a:gd name="connsiteX85" fmla="*/ 7309 w 10000"/>
                <a:gd name="connsiteY85" fmla="*/ 883 h 10000"/>
                <a:gd name="connsiteX86" fmla="*/ 7028 w 10000"/>
                <a:gd name="connsiteY86" fmla="*/ 883 h 10000"/>
                <a:gd name="connsiteX87" fmla="*/ 6787 w 10000"/>
                <a:gd name="connsiteY87" fmla="*/ 764 h 10000"/>
                <a:gd name="connsiteX88" fmla="*/ 6265 w 10000"/>
                <a:gd name="connsiteY88" fmla="*/ 764 h 10000"/>
                <a:gd name="connsiteX89" fmla="*/ 5743 w 10000"/>
                <a:gd name="connsiteY89" fmla="*/ 764 h 10000"/>
                <a:gd name="connsiteX90" fmla="*/ 5783 w 10000"/>
                <a:gd name="connsiteY90" fmla="*/ 604 h 10000"/>
                <a:gd name="connsiteX91" fmla="*/ 5703 w 10000"/>
                <a:gd name="connsiteY91" fmla="*/ 604 h 10000"/>
                <a:gd name="connsiteX92" fmla="*/ 5663 w 10000"/>
                <a:gd name="connsiteY92" fmla="*/ 764 h 10000"/>
                <a:gd name="connsiteX93" fmla="*/ 5181 w 10000"/>
                <a:gd name="connsiteY93" fmla="*/ 764 h 10000"/>
                <a:gd name="connsiteX94" fmla="*/ 4699 w 10000"/>
                <a:gd name="connsiteY94" fmla="*/ 764 h 10000"/>
                <a:gd name="connsiteX95" fmla="*/ 4217 w 10000"/>
                <a:gd name="connsiteY95" fmla="*/ 764 h 10000"/>
                <a:gd name="connsiteX96" fmla="*/ 3735 w 10000"/>
                <a:gd name="connsiteY96" fmla="*/ 764 h 10000"/>
                <a:gd name="connsiteX97" fmla="*/ 3293 w 10000"/>
                <a:gd name="connsiteY97" fmla="*/ 764 h 10000"/>
                <a:gd name="connsiteX98" fmla="*/ 2811 w 10000"/>
                <a:gd name="connsiteY98" fmla="*/ 764 h 10000"/>
                <a:gd name="connsiteX99" fmla="*/ 2369 w 10000"/>
                <a:gd name="connsiteY99" fmla="*/ 764 h 10000"/>
                <a:gd name="connsiteX100" fmla="*/ 1888 w 10000"/>
                <a:gd name="connsiteY100" fmla="*/ 764 h 10000"/>
                <a:gd name="connsiteX101" fmla="*/ 1888 w 10000"/>
                <a:gd name="connsiteY101" fmla="*/ 1326 h 10000"/>
                <a:gd name="connsiteX102" fmla="*/ 1888 w 10000"/>
                <a:gd name="connsiteY102" fmla="*/ 2050 h 10000"/>
                <a:gd name="connsiteX103" fmla="*/ 1285 w 10000"/>
                <a:gd name="connsiteY103" fmla="*/ 2050 h 10000"/>
                <a:gd name="connsiteX104" fmla="*/ 1285 w 10000"/>
                <a:gd name="connsiteY104" fmla="*/ 2371 h 10000"/>
                <a:gd name="connsiteX0" fmla="*/ 1285 w 10000"/>
                <a:gd name="connsiteY0" fmla="*/ 2371 h 9707"/>
                <a:gd name="connsiteX1" fmla="*/ 1285 w 10000"/>
                <a:gd name="connsiteY1" fmla="*/ 3014 h 9707"/>
                <a:gd name="connsiteX2" fmla="*/ 1285 w 10000"/>
                <a:gd name="connsiteY2" fmla="*/ 3617 h 9707"/>
                <a:gd name="connsiteX3" fmla="*/ 1285 w 10000"/>
                <a:gd name="connsiteY3" fmla="*/ 4221 h 9707"/>
                <a:gd name="connsiteX4" fmla="*/ 1285 w 10000"/>
                <a:gd name="connsiteY4" fmla="*/ 4781 h 9707"/>
                <a:gd name="connsiteX5" fmla="*/ 643 w 10000"/>
                <a:gd name="connsiteY5" fmla="*/ 4903 h 9707"/>
                <a:gd name="connsiteX6" fmla="*/ 522 w 10000"/>
                <a:gd name="connsiteY6" fmla="*/ 5224 h 9707"/>
                <a:gd name="connsiteX7" fmla="*/ 241 w 10000"/>
                <a:gd name="connsiteY7" fmla="*/ 5626 h 9707"/>
                <a:gd name="connsiteX8" fmla="*/ 241 w 10000"/>
                <a:gd name="connsiteY8" fmla="*/ 5949 h 9707"/>
                <a:gd name="connsiteX9" fmla="*/ 120 w 10000"/>
                <a:gd name="connsiteY9" fmla="*/ 6028 h 9707"/>
                <a:gd name="connsiteX10" fmla="*/ 120 w 10000"/>
                <a:gd name="connsiteY10" fmla="*/ 6309 h 9707"/>
                <a:gd name="connsiteX11" fmla="*/ 0 w 10000"/>
                <a:gd name="connsiteY11" fmla="*/ 6552 h 9707"/>
                <a:gd name="connsiteX12" fmla="*/ 0 w 10000"/>
                <a:gd name="connsiteY12" fmla="*/ 6751 h 9707"/>
                <a:gd name="connsiteX13" fmla="*/ 241 w 10000"/>
                <a:gd name="connsiteY13" fmla="*/ 6711 h 9707"/>
                <a:gd name="connsiteX14" fmla="*/ 281 w 10000"/>
                <a:gd name="connsiteY14" fmla="*/ 7072 h 9707"/>
                <a:gd name="connsiteX15" fmla="*/ 602 w 10000"/>
                <a:gd name="connsiteY15" fmla="*/ 7718 h 9707"/>
                <a:gd name="connsiteX16" fmla="*/ 602 w 10000"/>
                <a:gd name="connsiteY16" fmla="*/ 7757 h 9707"/>
                <a:gd name="connsiteX17" fmla="*/ 482 w 10000"/>
                <a:gd name="connsiteY17" fmla="*/ 7797 h 9707"/>
                <a:gd name="connsiteX18" fmla="*/ 964 w 10000"/>
                <a:gd name="connsiteY18" fmla="*/ 8439 h 9707"/>
                <a:gd name="connsiteX19" fmla="*/ 1004 w 10000"/>
                <a:gd name="connsiteY19" fmla="*/ 8641 h 9707"/>
                <a:gd name="connsiteX20" fmla="*/ 964 w 10000"/>
                <a:gd name="connsiteY20" fmla="*/ 9204 h 9707"/>
                <a:gd name="connsiteX21" fmla="*/ 1192 w 10000"/>
                <a:gd name="connsiteY21" fmla="*/ 9317 h 9707"/>
                <a:gd name="connsiteX22" fmla="*/ 1332 w 10000"/>
                <a:gd name="connsiteY22" fmla="*/ 8762 h 9707"/>
                <a:gd name="connsiteX23" fmla="*/ 1439 w 10000"/>
                <a:gd name="connsiteY23" fmla="*/ 8857 h 9707"/>
                <a:gd name="connsiteX24" fmla="*/ 1767 w 10000"/>
                <a:gd name="connsiteY24" fmla="*/ 8782 h 9707"/>
                <a:gd name="connsiteX25" fmla="*/ 1951 w 10000"/>
                <a:gd name="connsiteY25" fmla="*/ 8680 h 9707"/>
                <a:gd name="connsiteX26" fmla="*/ 2025 w 10000"/>
                <a:gd name="connsiteY26" fmla="*/ 8433 h 9707"/>
                <a:gd name="connsiteX27" fmla="*/ 2338 w 10000"/>
                <a:gd name="connsiteY27" fmla="*/ 8354 h 9707"/>
                <a:gd name="connsiteX28" fmla="*/ 2643 w 10000"/>
                <a:gd name="connsiteY28" fmla="*/ 8747 h 9707"/>
                <a:gd name="connsiteX29" fmla="*/ 2911 w 10000"/>
                <a:gd name="connsiteY29" fmla="*/ 8918 h 9707"/>
                <a:gd name="connsiteX30" fmla="*/ 3167 w 10000"/>
                <a:gd name="connsiteY30" fmla="*/ 8888 h 9707"/>
                <a:gd name="connsiteX31" fmla="*/ 3795 w 10000"/>
                <a:gd name="connsiteY31" fmla="*/ 9030 h 9707"/>
                <a:gd name="connsiteX32" fmla="*/ 4153 w 10000"/>
                <a:gd name="connsiteY32" fmla="*/ 9108 h 9707"/>
                <a:gd name="connsiteX33" fmla="*/ 4600 w 10000"/>
                <a:gd name="connsiteY33" fmla="*/ 8903 h 9707"/>
                <a:gd name="connsiteX34" fmla="*/ 4762 w 10000"/>
                <a:gd name="connsiteY34" fmla="*/ 8631 h 9707"/>
                <a:gd name="connsiteX35" fmla="*/ 4901 w 10000"/>
                <a:gd name="connsiteY35" fmla="*/ 8465 h 9707"/>
                <a:gd name="connsiteX36" fmla="*/ 5080 w 10000"/>
                <a:gd name="connsiteY36" fmla="*/ 8583 h 9707"/>
                <a:gd name="connsiteX37" fmla="*/ 5337 w 10000"/>
                <a:gd name="connsiteY37" fmla="*/ 8702 h 9707"/>
                <a:gd name="connsiteX38" fmla="*/ 5564 w 10000"/>
                <a:gd name="connsiteY38" fmla="*/ 8857 h 9707"/>
                <a:gd name="connsiteX39" fmla="*/ 5768 w 10000"/>
                <a:gd name="connsiteY39" fmla="*/ 8757 h 9707"/>
                <a:gd name="connsiteX40" fmla="*/ 5933 w 10000"/>
                <a:gd name="connsiteY40" fmla="*/ 8664 h 9707"/>
                <a:gd name="connsiteX41" fmla="*/ 6089 w 10000"/>
                <a:gd name="connsiteY41" fmla="*/ 8458 h 9707"/>
                <a:gd name="connsiteX42" fmla="*/ 6274 w 10000"/>
                <a:gd name="connsiteY42" fmla="*/ 8178 h 9707"/>
                <a:gd name="connsiteX43" fmla="*/ 6389 w 10000"/>
                <a:gd name="connsiteY43" fmla="*/ 8048 h 9707"/>
                <a:gd name="connsiteX44" fmla="*/ 6524 w 10000"/>
                <a:gd name="connsiteY44" fmla="*/ 7996 h 9707"/>
                <a:gd name="connsiteX45" fmla="*/ 6531 w 10000"/>
                <a:gd name="connsiteY45" fmla="*/ 7831 h 9707"/>
                <a:gd name="connsiteX46" fmla="*/ 6572 w 10000"/>
                <a:gd name="connsiteY46" fmla="*/ 7640 h 9707"/>
                <a:gd name="connsiteX47" fmla="*/ 6602 w 10000"/>
                <a:gd name="connsiteY47" fmla="*/ 7467 h 9707"/>
                <a:gd name="connsiteX48" fmla="*/ 6707 w 10000"/>
                <a:gd name="connsiteY48" fmla="*/ 7325 h 9707"/>
                <a:gd name="connsiteX49" fmla="*/ 6876 w 10000"/>
                <a:gd name="connsiteY49" fmla="*/ 7326 h 9707"/>
                <a:gd name="connsiteX50" fmla="*/ 6827 w 10000"/>
                <a:gd name="connsiteY50" fmla="*/ 8196 h 9707"/>
                <a:gd name="connsiteX51" fmla="*/ 6991 w 10000"/>
                <a:gd name="connsiteY51" fmla="*/ 8296 h 9707"/>
                <a:gd name="connsiteX52" fmla="*/ 7275 w 10000"/>
                <a:gd name="connsiteY52" fmla="*/ 8549 h 9707"/>
                <a:gd name="connsiteX53" fmla="*/ 7430 w 10000"/>
                <a:gd name="connsiteY53" fmla="*/ 8158 h 9707"/>
                <a:gd name="connsiteX54" fmla="*/ 7470 w 10000"/>
                <a:gd name="connsiteY54" fmla="*/ 8197 h 9707"/>
                <a:gd name="connsiteX55" fmla="*/ 7590 w 10000"/>
                <a:gd name="connsiteY55" fmla="*/ 7958 h 9707"/>
                <a:gd name="connsiteX56" fmla="*/ 7831 w 10000"/>
                <a:gd name="connsiteY56" fmla="*/ 7837 h 9707"/>
                <a:gd name="connsiteX57" fmla="*/ 7952 w 10000"/>
                <a:gd name="connsiteY57" fmla="*/ 7395 h 9707"/>
                <a:gd name="connsiteX58" fmla="*/ 8313 w 10000"/>
                <a:gd name="connsiteY58" fmla="*/ 6873 h 9707"/>
                <a:gd name="connsiteX59" fmla="*/ 8594 w 10000"/>
                <a:gd name="connsiteY59" fmla="*/ 6631 h 9707"/>
                <a:gd name="connsiteX60" fmla="*/ 8795 w 10000"/>
                <a:gd name="connsiteY60" fmla="*/ 5949 h 9707"/>
                <a:gd name="connsiteX61" fmla="*/ 8795 w 10000"/>
                <a:gd name="connsiteY61" fmla="*/ 5788 h 9707"/>
                <a:gd name="connsiteX62" fmla="*/ 8755 w 10000"/>
                <a:gd name="connsiteY62" fmla="*/ 5386 h 9707"/>
                <a:gd name="connsiteX63" fmla="*/ 9157 w 10000"/>
                <a:gd name="connsiteY63" fmla="*/ 3938 h 9707"/>
                <a:gd name="connsiteX64" fmla="*/ 9277 w 10000"/>
                <a:gd name="connsiteY64" fmla="*/ 3938 h 9707"/>
                <a:gd name="connsiteX65" fmla="*/ 9438 w 10000"/>
                <a:gd name="connsiteY65" fmla="*/ 3818 h 9707"/>
                <a:gd name="connsiteX66" fmla="*/ 9920 w 10000"/>
                <a:gd name="connsiteY66" fmla="*/ 3617 h 9707"/>
                <a:gd name="connsiteX67" fmla="*/ 10000 w 10000"/>
                <a:gd name="connsiteY67" fmla="*/ 3296 h 9707"/>
                <a:gd name="connsiteX68" fmla="*/ 9960 w 10000"/>
                <a:gd name="connsiteY68" fmla="*/ 3214 h 9707"/>
                <a:gd name="connsiteX69" fmla="*/ 9799 w 10000"/>
                <a:gd name="connsiteY69" fmla="*/ 3214 h 9707"/>
                <a:gd name="connsiteX70" fmla="*/ 9679 w 10000"/>
                <a:gd name="connsiteY70" fmla="*/ 3014 h 9707"/>
                <a:gd name="connsiteX71" fmla="*/ 9438 w 10000"/>
                <a:gd name="connsiteY71" fmla="*/ 2935 h 9707"/>
                <a:gd name="connsiteX72" fmla="*/ 9317 w 10000"/>
                <a:gd name="connsiteY72" fmla="*/ 2774 h 9707"/>
                <a:gd name="connsiteX73" fmla="*/ 9237 w 10000"/>
                <a:gd name="connsiteY73" fmla="*/ 2171 h 9707"/>
                <a:gd name="connsiteX74" fmla="*/ 9237 w 10000"/>
                <a:gd name="connsiteY74" fmla="*/ 1326 h 9707"/>
                <a:gd name="connsiteX75" fmla="*/ 9036 w 10000"/>
                <a:gd name="connsiteY75" fmla="*/ 1046 h 9707"/>
                <a:gd name="connsiteX76" fmla="*/ 8996 w 10000"/>
                <a:gd name="connsiteY76" fmla="*/ 764 h 9707"/>
                <a:gd name="connsiteX77" fmla="*/ 8675 w 10000"/>
                <a:gd name="connsiteY77" fmla="*/ 362 h 9707"/>
                <a:gd name="connsiteX78" fmla="*/ 8394 w 10000"/>
                <a:gd name="connsiteY78" fmla="*/ 203 h 9707"/>
                <a:gd name="connsiteX79" fmla="*/ 8233 w 10000"/>
                <a:gd name="connsiteY79" fmla="*/ 0 h 9707"/>
                <a:gd name="connsiteX80" fmla="*/ 7992 w 10000"/>
                <a:gd name="connsiteY80" fmla="*/ 203 h 9707"/>
                <a:gd name="connsiteX81" fmla="*/ 7831 w 10000"/>
                <a:gd name="connsiteY81" fmla="*/ 161 h 9707"/>
                <a:gd name="connsiteX82" fmla="*/ 7711 w 10000"/>
                <a:gd name="connsiteY82" fmla="*/ 521 h 9707"/>
                <a:gd name="connsiteX83" fmla="*/ 7390 w 10000"/>
                <a:gd name="connsiteY83" fmla="*/ 604 h 9707"/>
                <a:gd name="connsiteX84" fmla="*/ 7309 w 10000"/>
                <a:gd name="connsiteY84" fmla="*/ 883 h 9707"/>
                <a:gd name="connsiteX85" fmla="*/ 7028 w 10000"/>
                <a:gd name="connsiteY85" fmla="*/ 883 h 9707"/>
                <a:gd name="connsiteX86" fmla="*/ 6787 w 10000"/>
                <a:gd name="connsiteY86" fmla="*/ 764 h 9707"/>
                <a:gd name="connsiteX87" fmla="*/ 6265 w 10000"/>
                <a:gd name="connsiteY87" fmla="*/ 764 h 9707"/>
                <a:gd name="connsiteX88" fmla="*/ 5743 w 10000"/>
                <a:gd name="connsiteY88" fmla="*/ 764 h 9707"/>
                <a:gd name="connsiteX89" fmla="*/ 5783 w 10000"/>
                <a:gd name="connsiteY89" fmla="*/ 604 h 9707"/>
                <a:gd name="connsiteX90" fmla="*/ 5703 w 10000"/>
                <a:gd name="connsiteY90" fmla="*/ 604 h 9707"/>
                <a:gd name="connsiteX91" fmla="*/ 5663 w 10000"/>
                <a:gd name="connsiteY91" fmla="*/ 764 h 9707"/>
                <a:gd name="connsiteX92" fmla="*/ 5181 w 10000"/>
                <a:gd name="connsiteY92" fmla="*/ 764 h 9707"/>
                <a:gd name="connsiteX93" fmla="*/ 4699 w 10000"/>
                <a:gd name="connsiteY93" fmla="*/ 764 h 9707"/>
                <a:gd name="connsiteX94" fmla="*/ 4217 w 10000"/>
                <a:gd name="connsiteY94" fmla="*/ 764 h 9707"/>
                <a:gd name="connsiteX95" fmla="*/ 3735 w 10000"/>
                <a:gd name="connsiteY95" fmla="*/ 764 h 9707"/>
                <a:gd name="connsiteX96" fmla="*/ 3293 w 10000"/>
                <a:gd name="connsiteY96" fmla="*/ 764 h 9707"/>
                <a:gd name="connsiteX97" fmla="*/ 2811 w 10000"/>
                <a:gd name="connsiteY97" fmla="*/ 764 h 9707"/>
                <a:gd name="connsiteX98" fmla="*/ 2369 w 10000"/>
                <a:gd name="connsiteY98" fmla="*/ 764 h 9707"/>
                <a:gd name="connsiteX99" fmla="*/ 1888 w 10000"/>
                <a:gd name="connsiteY99" fmla="*/ 764 h 9707"/>
                <a:gd name="connsiteX100" fmla="*/ 1888 w 10000"/>
                <a:gd name="connsiteY100" fmla="*/ 1326 h 9707"/>
                <a:gd name="connsiteX101" fmla="*/ 1888 w 10000"/>
                <a:gd name="connsiteY101" fmla="*/ 2050 h 9707"/>
                <a:gd name="connsiteX102" fmla="*/ 1285 w 10000"/>
                <a:gd name="connsiteY102" fmla="*/ 2050 h 9707"/>
                <a:gd name="connsiteX103" fmla="*/ 1285 w 10000"/>
                <a:gd name="connsiteY103" fmla="*/ 2371 h 9707"/>
                <a:gd name="connsiteX0" fmla="*/ 1285 w 10000"/>
                <a:gd name="connsiteY0" fmla="*/ 2443 h 9598"/>
                <a:gd name="connsiteX1" fmla="*/ 1285 w 10000"/>
                <a:gd name="connsiteY1" fmla="*/ 3105 h 9598"/>
                <a:gd name="connsiteX2" fmla="*/ 1285 w 10000"/>
                <a:gd name="connsiteY2" fmla="*/ 3726 h 9598"/>
                <a:gd name="connsiteX3" fmla="*/ 1285 w 10000"/>
                <a:gd name="connsiteY3" fmla="*/ 4348 h 9598"/>
                <a:gd name="connsiteX4" fmla="*/ 1285 w 10000"/>
                <a:gd name="connsiteY4" fmla="*/ 4925 h 9598"/>
                <a:gd name="connsiteX5" fmla="*/ 643 w 10000"/>
                <a:gd name="connsiteY5" fmla="*/ 5051 h 9598"/>
                <a:gd name="connsiteX6" fmla="*/ 522 w 10000"/>
                <a:gd name="connsiteY6" fmla="*/ 5382 h 9598"/>
                <a:gd name="connsiteX7" fmla="*/ 241 w 10000"/>
                <a:gd name="connsiteY7" fmla="*/ 5796 h 9598"/>
                <a:gd name="connsiteX8" fmla="*/ 241 w 10000"/>
                <a:gd name="connsiteY8" fmla="*/ 6129 h 9598"/>
                <a:gd name="connsiteX9" fmla="*/ 120 w 10000"/>
                <a:gd name="connsiteY9" fmla="*/ 6210 h 9598"/>
                <a:gd name="connsiteX10" fmla="*/ 120 w 10000"/>
                <a:gd name="connsiteY10" fmla="*/ 6499 h 9598"/>
                <a:gd name="connsiteX11" fmla="*/ 0 w 10000"/>
                <a:gd name="connsiteY11" fmla="*/ 6750 h 9598"/>
                <a:gd name="connsiteX12" fmla="*/ 0 w 10000"/>
                <a:gd name="connsiteY12" fmla="*/ 6955 h 9598"/>
                <a:gd name="connsiteX13" fmla="*/ 241 w 10000"/>
                <a:gd name="connsiteY13" fmla="*/ 6914 h 9598"/>
                <a:gd name="connsiteX14" fmla="*/ 281 w 10000"/>
                <a:gd name="connsiteY14" fmla="*/ 7285 h 9598"/>
                <a:gd name="connsiteX15" fmla="*/ 602 w 10000"/>
                <a:gd name="connsiteY15" fmla="*/ 7951 h 9598"/>
                <a:gd name="connsiteX16" fmla="*/ 602 w 10000"/>
                <a:gd name="connsiteY16" fmla="*/ 7991 h 9598"/>
                <a:gd name="connsiteX17" fmla="*/ 482 w 10000"/>
                <a:gd name="connsiteY17" fmla="*/ 8032 h 9598"/>
                <a:gd name="connsiteX18" fmla="*/ 964 w 10000"/>
                <a:gd name="connsiteY18" fmla="*/ 8694 h 9598"/>
                <a:gd name="connsiteX19" fmla="*/ 1004 w 10000"/>
                <a:gd name="connsiteY19" fmla="*/ 8902 h 9598"/>
                <a:gd name="connsiteX20" fmla="*/ 964 w 10000"/>
                <a:gd name="connsiteY20" fmla="*/ 9482 h 9598"/>
                <a:gd name="connsiteX21" fmla="*/ 1192 w 10000"/>
                <a:gd name="connsiteY21" fmla="*/ 9598 h 9598"/>
                <a:gd name="connsiteX22" fmla="*/ 1332 w 10000"/>
                <a:gd name="connsiteY22" fmla="*/ 9026 h 9598"/>
                <a:gd name="connsiteX23" fmla="*/ 1439 w 10000"/>
                <a:gd name="connsiteY23" fmla="*/ 9124 h 9598"/>
                <a:gd name="connsiteX24" fmla="*/ 1767 w 10000"/>
                <a:gd name="connsiteY24" fmla="*/ 9047 h 9598"/>
                <a:gd name="connsiteX25" fmla="*/ 1951 w 10000"/>
                <a:gd name="connsiteY25" fmla="*/ 8942 h 9598"/>
                <a:gd name="connsiteX26" fmla="*/ 2025 w 10000"/>
                <a:gd name="connsiteY26" fmla="*/ 8688 h 9598"/>
                <a:gd name="connsiteX27" fmla="*/ 2338 w 10000"/>
                <a:gd name="connsiteY27" fmla="*/ 8606 h 9598"/>
                <a:gd name="connsiteX28" fmla="*/ 2643 w 10000"/>
                <a:gd name="connsiteY28" fmla="*/ 9011 h 9598"/>
                <a:gd name="connsiteX29" fmla="*/ 2911 w 10000"/>
                <a:gd name="connsiteY29" fmla="*/ 9187 h 9598"/>
                <a:gd name="connsiteX30" fmla="*/ 3167 w 10000"/>
                <a:gd name="connsiteY30" fmla="*/ 9156 h 9598"/>
                <a:gd name="connsiteX31" fmla="*/ 3795 w 10000"/>
                <a:gd name="connsiteY31" fmla="*/ 9303 h 9598"/>
                <a:gd name="connsiteX32" fmla="*/ 4153 w 10000"/>
                <a:gd name="connsiteY32" fmla="*/ 9383 h 9598"/>
                <a:gd name="connsiteX33" fmla="*/ 4600 w 10000"/>
                <a:gd name="connsiteY33" fmla="*/ 9172 h 9598"/>
                <a:gd name="connsiteX34" fmla="*/ 4901 w 10000"/>
                <a:gd name="connsiteY34" fmla="*/ 8721 h 9598"/>
                <a:gd name="connsiteX35" fmla="*/ 5080 w 10000"/>
                <a:gd name="connsiteY35" fmla="*/ 8842 h 9598"/>
                <a:gd name="connsiteX36" fmla="*/ 5337 w 10000"/>
                <a:gd name="connsiteY36" fmla="*/ 8965 h 9598"/>
                <a:gd name="connsiteX37" fmla="*/ 5564 w 10000"/>
                <a:gd name="connsiteY37" fmla="*/ 9124 h 9598"/>
                <a:gd name="connsiteX38" fmla="*/ 5768 w 10000"/>
                <a:gd name="connsiteY38" fmla="*/ 9021 h 9598"/>
                <a:gd name="connsiteX39" fmla="*/ 5933 w 10000"/>
                <a:gd name="connsiteY39" fmla="*/ 8926 h 9598"/>
                <a:gd name="connsiteX40" fmla="*/ 6089 w 10000"/>
                <a:gd name="connsiteY40" fmla="*/ 8713 h 9598"/>
                <a:gd name="connsiteX41" fmla="*/ 6274 w 10000"/>
                <a:gd name="connsiteY41" fmla="*/ 8425 h 9598"/>
                <a:gd name="connsiteX42" fmla="*/ 6389 w 10000"/>
                <a:gd name="connsiteY42" fmla="*/ 8291 h 9598"/>
                <a:gd name="connsiteX43" fmla="*/ 6524 w 10000"/>
                <a:gd name="connsiteY43" fmla="*/ 8237 h 9598"/>
                <a:gd name="connsiteX44" fmla="*/ 6531 w 10000"/>
                <a:gd name="connsiteY44" fmla="*/ 8067 h 9598"/>
                <a:gd name="connsiteX45" fmla="*/ 6572 w 10000"/>
                <a:gd name="connsiteY45" fmla="*/ 7871 h 9598"/>
                <a:gd name="connsiteX46" fmla="*/ 6602 w 10000"/>
                <a:gd name="connsiteY46" fmla="*/ 7692 h 9598"/>
                <a:gd name="connsiteX47" fmla="*/ 6707 w 10000"/>
                <a:gd name="connsiteY47" fmla="*/ 7546 h 9598"/>
                <a:gd name="connsiteX48" fmla="*/ 6876 w 10000"/>
                <a:gd name="connsiteY48" fmla="*/ 7547 h 9598"/>
                <a:gd name="connsiteX49" fmla="*/ 6827 w 10000"/>
                <a:gd name="connsiteY49" fmla="*/ 8443 h 9598"/>
                <a:gd name="connsiteX50" fmla="*/ 6991 w 10000"/>
                <a:gd name="connsiteY50" fmla="*/ 8546 h 9598"/>
                <a:gd name="connsiteX51" fmla="*/ 7275 w 10000"/>
                <a:gd name="connsiteY51" fmla="*/ 8807 h 9598"/>
                <a:gd name="connsiteX52" fmla="*/ 7430 w 10000"/>
                <a:gd name="connsiteY52" fmla="*/ 8404 h 9598"/>
                <a:gd name="connsiteX53" fmla="*/ 7470 w 10000"/>
                <a:gd name="connsiteY53" fmla="*/ 8444 h 9598"/>
                <a:gd name="connsiteX54" fmla="*/ 7590 w 10000"/>
                <a:gd name="connsiteY54" fmla="*/ 8198 h 9598"/>
                <a:gd name="connsiteX55" fmla="*/ 7831 w 10000"/>
                <a:gd name="connsiteY55" fmla="*/ 8074 h 9598"/>
                <a:gd name="connsiteX56" fmla="*/ 7952 w 10000"/>
                <a:gd name="connsiteY56" fmla="*/ 7618 h 9598"/>
                <a:gd name="connsiteX57" fmla="*/ 8313 w 10000"/>
                <a:gd name="connsiteY57" fmla="*/ 7080 h 9598"/>
                <a:gd name="connsiteX58" fmla="*/ 8594 w 10000"/>
                <a:gd name="connsiteY58" fmla="*/ 6831 h 9598"/>
                <a:gd name="connsiteX59" fmla="*/ 8795 w 10000"/>
                <a:gd name="connsiteY59" fmla="*/ 6129 h 9598"/>
                <a:gd name="connsiteX60" fmla="*/ 8795 w 10000"/>
                <a:gd name="connsiteY60" fmla="*/ 5963 h 9598"/>
                <a:gd name="connsiteX61" fmla="*/ 8755 w 10000"/>
                <a:gd name="connsiteY61" fmla="*/ 5549 h 9598"/>
                <a:gd name="connsiteX62" fmla="*/ 9157 w 10000"/>
                <a:gd name="connsiteY62" fmla="*/ 4057 h 9598"/>
                <a:gd name="connsiteX63" fmla="*/ 9277 w 10000"/>
                <a:gd name="connsiteY63" fmla="*/ 4057 h 9598"/>
                <a:gd name="connsiteX64" fmla="*/ 9438 w 10000"/>
                <a:gd name="connsiteY64" fmla="*/ 3933 h 9598"/>
                <a:gd name="connsiteX65" fmla="*/ 9920 w 10000"/>
                <a:gd name="connsiteY65" fmla="*/ 3726 h 9598"/>
                <a:gd name="connsiteX66" fmla="*/ 10000 w 10000"/>
                <a:gd name="connsiteY66" fmla="*/ 3395 h 9598"/>
                <a:gd name="connsiteX67" fmla="*/ 9960 w 10000"/>
                <a:gd name="connsiteY67" fmla="*/ 3311 h 9598"/>
                <a:gd name="connsiteX68" fmla="*/ 9799 w 10000"/>
                <a:gd name="connsiteY68" fmla="*/ 3311 h 9598"/>
                <a:gd name="connsiteX69" fmla="*/ 9679 w 10000"/>
                <a:gd name="connsiteY69" fmla="*/ 3105 h 9598"/>
                <a:gd name="connsiteX70" fmla="*/ 9438 w 10000"/>
                <a:gd name="connsiteY70" fmla="*/ 3024 h 9598"/>
                <a:gd name="connsiteX71" fmla="*/ 9317 w 10000"/>
                <a:gd name="connsiteY71" fmla="*/ 2858 h 9598"/>
                <a:gd name="connsiteX72" fmla="*/ 9237 w 10000"/>
                <a:gd name="connsiteY72" fmla="*/ 2237 h 9598"/>
                <a:gd name="connsiteX73" fmla="*/ 9237 w 10000"/>
                <a:gd name="connsiteY73" fmla="*/ 1366 h 9598"/>
                <a:gd name="connsiteX74" fmla="*/ 9036 w 10000"/>
                <a:gd name="connsiteY74" fmla="*/ 1078 h 9598"/>
                <a:gd name="connsiteX75" fmla="*/ 8996 w 10000"/>
                <a:gd name="connsiteY75" fmla="*/ 787 h 9598"/>
                <a:gd name="connsiteX76" fmla="*/ 8675 w 10000"/>
                <a:gd name="connsiteY76" fmla="*/ 373 h 9598"/>
                <a:gd name="connsiteX77" fmla="*/ 8394 w 10000"/>
                <a:gd name="connsiteY77" fmla="*/ 209 h 9598"/>
                <a:gd name="connsiteX78" fmla="*/ 8233 w 10000"/>
                <a:gd name="connsiteY78" fmla="*/ 0 h 9598"/>
                <a:gd name="connsiteX79" fmla="*/ 7992 w 10000"/>
                <a:gd name="connsiteY79" fmla="*/ 209 h 9598"/>
                <a:gd name="connsiteX80" fmla="*/ 7831 w 10000"/>
                <a:gd name="connsiteY80" fmla="*/ 166 h 9598"/>
                <a:gd name="connsiteX81" fmla="*/ 7711 w 10000"/>
                <a:gd name="connsiteY81" fmla="*/ 537 h 9598"/>
                <a:gd name="connsiteX82" fmla="*/ 7390 w 10000"/>
                <a:gd name="connsiteY82" fmla="*/ 622 h 9598"/>
                <a:gd name="connsiteX83" fmla="*/ 7309 w 10000"/>
                <a:gd name="connsiteY83" fmla="*/ 910 h 9598"/>
                <a:gd name="connsiteX84" fmla="*/ 7028 w 10000"/>
                <a:gd name="connsiteY84" fmla="*/ 910 h 9598"/>
                <a:gd name="connsiteX85" fmla="*/ 6787 w 10000"/>
                <a:gd name="connsiteY85" fmla="*/ 787 h 9598"/>
                <a:gd name="connsiteX86" fmla="*/ 6265 w 10000"/>
                <a:gd name="connsiteY86" fmla="*/ 787 h 9598"/>
                <a:gd name="connsiteX87" fmla="*/ 5743 w 10000"/>
                <a:gd name="connsiteY87" fmla="*/ 787 h 9598"/>
                <a:gd name="connsiteX88" fmla="*/ 5783 w 10000"/>
                <a:gd name="connsiteY88" fmla="*/ 622 h 9598"/>
                <a:gd name="connsiteX89" fmla="*/ 5703 w 10000"/>
                <a:gd name="connsiteY89" fmla="*/ 622 h 9598"/>
                <a:gd name="connsiteX90" fmla="*/ 5663 w 10000"/>
                <a:gd name="connsiteY90" fmla="*/ 787 h 9598"/>
                <a:gd name="connsiteX91" fmla="*/ 5181 w 10000"/>
                <a:gd name="connsiteY91" fmla="*/ 787 h 9598"/>
                <a:gd name="connsiteX92" fmla="*/ 4699 w 10000"/>
                <a:gd name="connsiteY92" fmla="*/ 787 h 9598"/>
                <a:gd name="connsiteX93" fmla="*/ 4217 w 10000"/>
                <a:gd name="connsiteY93" fmla="*/ 787 h 9598"/>
                <a:gd name="connsiteX94" fmla="*/ 3735 w 10000"/>
                <a:gd name="connsiteY94" fmla="*/ 787 h 9598"/>
                <a:gd name="connsiteX95" fmla="*/ 3293 w 10000"/>
                <a:gd name="connsiteY95" fmla="*/ 787 h 9598"/>
                <a:gd name="connsiteX96" fmla="*/ 2811 w 10000"/>
                <a:gd name="connsiteY96" fmla="*/ 787 h 9598"/>
                <a:gd name="connsiteX97" fmla="*/ 2369 w 10000"/>
                <a:gd name="connsiteY97" fmla="*/ 787 h 9598"/>
                <a:gd name="connsiteX98" fmla="*/ 1888 w 10000"/>
                <a:gd name="connsiteY98" fmla="*/ 787 h 9598"/>
                <a:gd name="connsiteX99" fmla="*/ 1888 w 10000"/>
                <a:gd name="connsiteY99" fmla="*/ 1366 h 9598"/>
                <a:gd name="connsiteX100" fmla="*/ 1888 w 10000"/>
                <a:gd name="connsiteY100" fmla="*/ 2112 h 9598"/>
                <a:gd name="connsiteX101" fmla="*/ 1285 w 10000"/>
                <a:gd name="connsiteY101" fmla="*/ 2112 h 9598"/>
                <a:gd name="connsiteX102" fmla="*/ 1285 w 10000"/>
                <a:gd name="connsiteY102" fmla="*/ 2443 h 9598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76 w 10000"/>
                <a:gd name="connsiteY47" fmla="*/ 7863 h 10000"/>
                <a:gd name="connsiteX48" fmla="*/ 6827 w 10000"/>
                <a:gd name="connsiteY48" fmla="*/ 8797 h 10000"/>
                <a:gd name="connsiteX49" fmla="*/ 6991 w 10000"/>
                <a:gd name="connsiteY49" fmla="*/ 8904 h 10000"/>
                <a:gd name="connsiteX50" fmla="*/ 7275 w 10000"/>
                <a:gd name="connsiteY50" fmla="*/ 9176 h 10000"/>
                <a:gd name="connsiteX51" fmla="*/ 7430 w 10000"/>
                <a:gd name="connsiteY51" fmla="*/ 8756 h 10000"/>
                <a:gd name="connsiteX52" fmla="*/ 7470 w 10000"/>
                <a:gd name="connsiteY52" fmla="*/ 8798 h 10000"/>
                <a:gd name="connsiteX53" fmla="*/ 7590 w 10000"/>
                <a:gd name="connsiteY53" fmla="*/ 8541 h 10000"/>
                <a:gd name="connsiteX54" fmla="*/ 7831 w 10000"/>
                <a:gd name="connsiteY54" fmla="*/ 8412 h 10000"/>
                <a:gd name="connsiteX55" fmla="*/ 7952 w 10000"/>
                <a:gd name="connsiteY55" fmla="*/ 7937 h 10000"/>
                <a:gd name="connsiteX56" fmla="*/ 8313 w 10000"/>
                <a:gd name="connsiteY56" fmla="*/ 7377 h 10000"/>
                <a:gd name="connsiteX57" fmla="*/ 8594 w 10000"/>
                <a:gd name="connsiteY57" fmla="*/ 7117 h 10000"/>
                <a:gd name="connsiteX58" fmla="*/ 8795 w 10000"/>
                <a:gd name="connsiteY58" fmla="*/ 6386 h 10000"/>
                <a:gd name="connsiteX59" fmla="*/ 8795 w 10000"/>
                <a:gd name="connsiteY59" fmla="*/ 6213 h 10000"/>
                <a:gd name="connsiteX60" fmla="*/ 8755 w 10000"/>
                <a:gd name="connsiteY60" fmla="*/ 5781 h 10000"/>
                <a:gd name="connsiteX61" fmla="*/ 9157 w 10000"/>
                <a:gd name="connsiteY61" fmla="*/ 4227 h 10000"/>
                <a:gd name="connsiteX62" fmla="*/ 9277 w 10000"/>
                <a:gd name="connsiteY62" fmla="*/ 4227 h 10000"/>
                <a:gd name="connsiteX63" fmla="*/ 9438 w 10000"/>
                <a:gd name="connsiteY63" fmla="*/ 4098 h 10000"/>
                <a:gd name="connsiteX64" fmla="*/ 9920 w 10000"/>
                <a:gd name="connsiteY64" fmla="*/ 3882 h 10000"/>
                <a:gd name="connsiteX65" fmla="*/ 10000 w 10000"/>
                <a:gd name="connsiteY65" fmla="*/ 3537 h 10000"/>
                <a:gd name="connsiteX66" fmla="*/ 9960 w 10000"/>
                <a:gd name="connsiteY66" fmla="*/ 3450 h 10000"/>
                <a:gd name="connsiteX67" fmla="*/ 9799 w 10000"/>
                <a:gd name="connsiteY67" fmla="*/ 3450 h 10000"/>
                <a:gd name="connsiteX68" fmla="*/ 9679 w 10000"/>
                <a:gd name="connsiteY68" fmla="*/ 3235 h 10000"/>
                <a:gd name="connsiteX69" fmla="*/ 9438 w 10000"/>
                <a:gd name="connsiteY69" fmla="*/ 3151 h 10000"/>
                <a:gd name="connsiteX70" fmla="*/ 9317 w 10000"/>
                <a:gd name="connsiteY70" fmla="*/ 2978 h 10000"/>
                <a:gd name="connsiteX71" fmla="*/ 9237 w 10000"/>
                <a:gd name="connsiteY71" fmla="*/ 2331 h 10000"/>
                <a:gd name="connsiteX72" fmla="*/ 9237 w 10000"/>
                <a:gd name="connsiteY72" fmla="*/ 1423 h 10000"/>
                <a:gd name="connsiteX73" fmla="*/ 9036 w 10000"/>
                <a:gd name="connsiteY73" fmla="*/ 1123 h 10000"/>
                <a:gd name="connsiteX74" fmla="*/ 8996 w 10000"/>
                <a:gd name="connsiteY74" fmla="*/ 820 h 10000"/>
                <a:gd name="connsiteX75" fmla="*/ 8675 w 10000"/>
                <a:gd name="connsiteY75" fmla="*/ 389 h 10000"/>
                <a:gd name="connsiteX76" fmla="*/ 8394 w 10000"/>
                <a:gd name="connsiteY76" fmla="*/ 218 h 10000"/>
                <a:gd name="connsiteX77" fmla="*/ 8233 w 10000"/>
                <a:gd name="connsiteY77" fmla="*/ 0 h 10000"/>
                <a:gd name="connsiteX78" fmla="*/ 7992 w 10000"/>
                <a:gd name="connsiteY78" fmla="*/ 218 h 10000"/>
                <a:gd name="connsiteX79" fmla="*/ 7831 w 10000"/>
                <a:gd name="connsiteY79" fmla="*/ 173 h 10000"/>
                <a:gd name="connsiteX80" fmla="*/ 7711 w 10000"/>
                <a:gd name="connsiteY80" fmla="*/ 559 h 10000"/>
                <a:gd name="connsiteX81" fmla="*/ 7390 w 10000"/>
                <a:gd name="connsiteY81" fmla="*/ 648 h 10000"/>
                <a:gd name="connsiteX82" fmla="*/ 7309 w 10000"/>
                <a:gd name="connsiteY82" fmla="*/ 948 h 10000"/>
                <a:gd name="connsiteX83" fmla="*/ 7028 w 10000"/>
                <a:gd name="connsiteY83" fmla="*/ 948 h 10000"/>
                <a:gd name="connsiteX84" fmla="*/ 6787 w 10000"/>
                <a:gd name="connsiteY84" fmla="*/ 820 h 10000"/>
                <a:gd name="connsiteX85" fmla="*/ 6265 w 10000"/>
                <a:gd name="connsiteY85" fmla="*/ 820 h 10000"/>
                <a:gd name="connsiteX86" fmla="*/ 5743 w 10000"/>
                <a:gd name="connsiteY86" fmla="*/ 820 h 10000"/>
                <a:gd name="connsiteX87" fmla="*/ 5783 w 10000"/>
                <a:gd name="connsiteY87" fmla="*/ 648 h 10000"/>
                <a:gd name="connsiteX88" fmla="*/ 5703 w 10000"/>
                <a:gd name="connsiteY88" fmla="*/ 648 h 10000"/>
                <a:gd name="connsiteX89" fmla="*/ 5663 w 10000"/>
                <a:gd name="connsiteY89" fmla="*/ 820 h 10000"/>
                <a:gd name="connsiteX90" fmla="*/ 5181 w 10000"/>
                <a:gd name="connsiteY90" fmla="*/ 820 h 10000"/>
                <a:gd name="connsiteX91" fmla="*/ 4699 w 10000"/>
                <a:gd name="connsiteY91" fmla="*/ 820 h 10000"/>
                <a:gd name="connsiteX92" fmla="*/ 4217 w 10000"/>
                <a:gd name="connsiteY92" fmla="*/ 820 h 10000"/>
                <a:gd name="connsiteX93" fmla="*/ 3735 w 10000"/>
                <a:gd name="connsiteY93" fmla="*/ 820 h 10000"/>
                <a:gd name="connsiteX94" fmla="*/ 3293 w 10000"/>
                <a:gd name="connsiteY94" fmla="*/ 820 h 10000"/>
                <a:gd name="connsiteX95" fmla="*/ 2811 w 10000"/>
                <a:gd name="connsiteY95" fmla="*/ 820 h 10000"/>
                <a:gd name="connsiteX96" fmla="*/ 2369 w 10000"/>
                <a:gd name="connsiteY96" fmla="*/ 820 h 10000"/>
                <a:gd name="connsiteX97" fmla="*/ 1888 w 10000"/>
                <a:gd name="connsiteY97" fmla="*/ 820 h 10000"/>
                <a:gd name="connsiteX98" fmla="*/ 1888 w 10000"/>
                <a:gd name="connsiteY98" fmla="*/ 1423 h 10000"/>
                <a:gd name="connsiteX99" fmla="*/ 1888 w 10000"/>
                <a:gd name="connsiteY99" fmla="*/ 2200 h 10000"/>
                <a:gd name="connsiteX100" fmla="*/ 1285 w 10000"/>
                <a:gd name="connsiteY100" fmla="*/ 2200 h 10000"/>
                <a:gd name="connsiteX101" fmla="*/ 1285 w 10000"/>
                <a:gd name="connsiteY101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27 w 10000"/>
                <a:gd name="connsiteY47" fmla="*/ 8797 h 10000"/>
                <a:gd name="connsiteX48" fmla="*/ 6991 w 10000"/>
                <a:gd name="connsiteY48" fmla="*/ 8904 h 10000"/>
                <a:gd name="connsiteX49" fmla="*/ 7275 w 10000"/>
                <a:gd name="connsiteY49" fmla="*/ 9176 h 10000"/>
                <a:gd name="connsiteX50" fmla="*/ 7430 w 10000"/>
                <a:gd name="connsiteY50" fmla="*/ 8756 h 10000"/>
                <a:gd name="connsiteX51" fmla="*/ 7470 w 10000"/>
                <a:gd name="connsiteY51" fmla="*/ 8798 h 10000"/>
                <a:gd name="connsiteX52" fmla="*/ 7590 w 10000"/>
                <a:gd name="connsiteY52" fmla="*/ 8541 h 10000"/>
                <a:gd name="connsiteX53" fmla="*/ 7831 w 10000"/>
                <a:gd name="connsiteY53" fmla="*/ 8412 h 10000"/>
                <a:gd name="connsiteX54" fmla="*/ 7952 w 10000"/>
                <a:gd name="connsiteY54" fmla="*/ 7937 h 10000"/>
                <a:gd name="connsiteX55" fmla="*/ 8313 w 10000"/>
                <a:gd name="connsiteY55" fmla="*/ 7377 h 10000"/>
                <a:gd name="connsiteX56" fmla="*/ 8594 w 10000"/>
                <a:gd name="connsiteY56" fmla="*/ 7117 h 10000"/>
                <a:gd name="connsiteX57" fmla="*/ 8795 w 10000"/>
                <a:gd name="connsiteY57" fmla="*/ 6386 h 10000"/>
                <a:gd name="connsiteX58" fmla="*/ 8795 w 10000"/>
                <a:gd name="connsiteY58" fmla="*/ 6213 h 10000"/>
                <a:gd name="connsiteX59" fmla="*/ 8755 w 10000"/>
                <a:gd name="connsiteY59" fmla="*/ 5781 h 10000"/>
                <a:gd name="connsiteX60" fmla="*/ 9157 w 10000"/>
                <a:gd name="connsiteY60" fmla="*/ 4227 h 10000"/>
                <a:gd name="connsiteX61" fmla="*/ 9277 w 10000"/>
                <a:gd name="connsiteY61" fmla="*/ 4227 h 10000"/>
                <a:gd name="connsiteX62" fmla="*/ 9438 w 10000"/>
                <a:gd name="connsiteY62" fmla="*/ 4098 h 10000"/>
                <a:gd name="connsiteX63" fmla="*/ 9920 w 10000"/>
                <a:gd name="connsiteY63" fmla="*/ 3882 h 10000"/>
                <a:gd name="connsiteX64" fmla="*/ 10000 w 10000"/>
                <a:gd name="connsiteY64" fmla="*/ 3537 h 10000"/>
                <a:gd name="connsiteX65" fmla="*/ 9960 w 10000"/>
                <a:gd name="connsiteY65" fmla="*/ 3450 h 10000"/>
                <a:gd name="connsiteX66" fmla="*/ 9799 w 10000"/>
                <a:gd name="connsiteY66" fmla="*/ 3450 h 10000"/>
                <a:gd name="connsiteX67" fmla="*/ 9679 w 10000"/>
                <a:gd name="connsiteY67" fmla="*/ 3235 h 10000"/>
                <a:gd name="connsiteX68" fmla="*/ 9438 w 10000"/>
                <a:gd name="connsiteY68" fmla="*/ 3151 h 10000"/>
                <a:gd name="connsiteX69" fmla="*/ 9317 w 10000"/>
                <a:gd name="connsiteY69" fmla="*/ 2978 h 10000"/>
                <a:gd name="connsiteX70" fmla="*/ 9237 w 10000"/>
                <a:gd name="connsiteY70" fmla="*/ 2331 h 10000"/>
                <a:gd name="connsiteX71" fmla="*/ 9237 w 10000"/>
                <a:gd name="connsiteY71" fmla="*/ 1423 h 10000"/>
                <a:gd name="connsiteX72" fmla="*/ 9036 w 10000"/>
                <a:gd name="connsiteY72" fmla="*/ 1123 h 10000"/>
                <a:gd name="connsiteX73" fmla="*/ 8996 w 10000"/>
                <a:gd name="connsiteY73" fmla="*/ 820 h 10000"/>
                <a:gd name="connsiteX74" fmla="*/ 8675 w 10000"/>
                <a:gd name="connsiteY74" fmla="*/ 389 h 10000"/>
                <a:gd name="connsiteX75" fmla="*/ 8394 w 10000"/>
                <a:gd name="connsiteY75" fmla="*/ 218 h 10000"/>
                <a:gd name="connsiteX76" fmla="*/ 8233 w 10000"/>
                <a:gd name="connsiteY76" fmla="*/ 0 h 10000"/>
                <a:gd name="connsiteX77" fmla="*/ 7992 w 10000"/>
                <a:gd name="connsiteY77" fmla="*/ 218 h 10000"/>
                <a:gd name="connsiteX78" fmla="*/ 7831 w 10000"/>
                <a:gd name="connsiteY78" fmla="*/ 173 h 10000"/>
                <a:gd name="connsiteX79" fmla="*/ 7711 w 10000"/>
                <a:gd name="connsiteY79" fmla="*/ 559 h 10000"/>
                <a:gd name="connsiteX80" fmla="*/ 7390 w 10000"/>
                <a:gd name="connsiteY80" fmla="*/ 648 h 10000"/>
                <a:gd name="connsiteX81" fmla="*/ 7309 w 10000"/>
                <a:gd name="connsiteY81" fmla="*/ 948 h 10000"/>
                <a:gd name="connsiteX82" fmla="*/ 7028 w 10000"/>
                <a:gd name="connsiteY82" fmla="*/ 948 h 10000"/>
                <a:gd name="connsiteX83" fmla="*/ 6787 w 10000"/>
                <a:gd name="connsiteY83" fmla="*/ 820 h 10000"/>
                <a:gd name="connsiteX84" fmla="*/ 6265 w 10000"/>
                <a:gd name="connsiteY84" fmla="*/ 820 h 10000"/>
                <a:gd name="connsiteX85" fmla="*/ 5743 w 10000"/>
                <a:gd name="connsiteY85" fmla="*/ 820 h 10000"/>
                <a:gd name="connsiteX86" fmla="*/ 5783 w 10000"/>
                <a:gd name="connsiteY86" fmla="*/ 648 h 10000"/>
                <a:gd name="connsiteX87" fmla="*/ 5703 w 10000"/>
                <a:gd name="connsiteY87" fmla="*/ 648 h 10000"/>
                <a:gd name="connsiteX88" fmla="*/ 5663 w 10000"/>
                <a:gd name="connsiteY88" fmla="*/ 820 h 10000"/>
                <a:gd name="connsiteX89" fmla="*/ 5181 w 10000"/>
                <a:gd name="connsiteY89" fmla="*/ 820 h 10000"/>
                <a:gd name="connsiteX90" fmla="*/ 4699 w 10000"/>
                <a:gd name="connsiteY90" fmla="*/ 820 h 10000"/>
                <a:gd name="connsiteX91" fmla="*/ 4217 w 10000"/>
                <a:gd name="connsiteY91" fmla="*/ 820 h 10000"/>
                <a:gd name="connsiteX92" fmla="*/ 3735 w 10000"/>
                <a:gd name="connsiteY92" fmla="*/ 820 h 10000"/>
                <a:gd name="connsiteX93" fmla="*/ 3293 w 10000"/>
                <a:gd name="connsiteY93" fmla="*/ 820 h 10000"/>
                <a:gd name="connsiteX94" fmla="*/ 2811 w 10000"/>
                <a:gd name="connsiteY94" fmla="*/ 820 h 10000"/>
                <a:gd name="connsiteX95" fmla="*/ 2369 w 10000"/>
                <a:gd name="connsiteY95" fmla="*/ 820 h 10000"/>
                <a:gd name="connsiteX96" fmla="*/ 1888 w 10000"/>
                <a:gd name="connsiteY96" fmla="*/ 820 h 10000"/>
                <a:gd name="connsiteX97" fmla="*/ 1888 w 10000"/>
                <a:gd name="connsiteY97" fmla="*/ 1423 h 10000"/>
                <a:gd name="connsiteX98" fmla="*/ 1888 w 10000"/>
                <a:gd name="connsiteY98" fmla="*/ 2200 h 10000"/>
                <a:gd name="connsiteX99" fmla="*/ 1285 w 10000"/>
                <a:gd name="connsiteY99" fmla="*/ 2200 h 10000"/>
                <a:gd name="connsiteX100" fmla="*/ 1285 w 10000"/>
                <a:gd name="connsiteY100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27 w 10000"/>
                <a:gd name="connsiteY47" fmla="*/ 8797 h 10000"/>
                <a:gd name="connsiteX48" fmla="*/ 7275 w 10000"/>
                <a:gd name="connsiteY48" fmla="*/ 9176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93 w 10000"/>
                <a:gd name="connsiteY47" fmla="*/ 8708 h 10000"/>
                <a:gd name="connsiteX48" fmla="*/ 7275 w 10000"/>
                <a:gd name="connsiteY48" fmla="*/ 9176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93 w 10000"/>
                <a:gd name="connsiteY47" fmla="*/ 8708 h 10000"/>
                <a:gd name="connsiteX48" fmla="*/ 7308 w 10000"/>
                <a:gd name="connsiteY48" fmla="*/ 9034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855 w 10000"/>
                <a:gd name="connsiteY46" fmla="*/ 7773 h 10000"/>
                <a:gd name="connsiteX47" fmla="*/ 6893 w 10000"/>
                <a:gd name="connsiteY47" fmla="*/ 8708 h 10000"/>
                <a:gd name="connsiteX48" fmla="*/ 7308 w 10000"/>
                <a:gd name="connsiteY48" fmla="*/ 9034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439 w 10000"/>
                <a:gd name="connsiteY22" fmla="*/ 9506 h 10000"/>
                <a:gd name="connsiteX23" fmla="*/ 1767 w 10000"/>
                <a:gd name="connsiteY23" fmla="*/ 9426 h 10000"/>
                <a:gd name="connsiteX24" fmla="*/ 1951 w 10000"/>
                <a:gd name="connsiteY24" fmla="*/ 9317 h 10000"/>
                <a:gd name="connsiteX25" fmla="*/ 2025 w 10000"/>
                <a:gd name="connsiteY25" fmla="*/ 9052 h 10000"/>
                <a:gd name="connsiteX26" fmla="*/ 2338 w 10000"/>
                <a:gd name="connsiteY26" fmla="*/ 8966 h 10000"/>
                <a:gd name="connsiteX27" fmla="*/ 2643 w 10000"/>
                <a:gd name="connsiteY27" fmla="*/ 9388 h 10000"/>
                <a:gd name="connsiteX28" fmla="*/ 2911 w 10000"/>
                <a:gd name="connsiteY28" fmla="*/ 9572 h 10000"/>
                <a:gd name="connsiteX29" fmla="*/ 3167 w 10000"/>
                <a:gd name="connsiteY29" fmla="*/ 9539 h 10000"/>
                <a:gd name="connsiteX30" fmla="*/ 3795 w 10000"/>
                <a:gd name="connsiteY30" fmla="*/ 9693 h 10000"/>
                <a:gd name="connsiteX31" fmla="*/ 4153 w 10000"/>
                <a:gd name="connsiteY31" fmla="*/ 9776 h 10000"/>
                <a:gd name="connsiteX32" fmla="*/ 4600 w 10000"/>
                <a:gd name="connsiteY32" fmla="*/ 9556 h 10000"/>
                <a:gd name="connsiteX33" fmla="*/ 4901 w 10000"/>
                <a:gd name="connsiteY33" fmla="*/ 9086 h 10000"/>
                <a:gd name="connsiteX34" fmla="*/ 5337 w 10000"/>
                <a:gd name="connsiteY34" fmla="*/ 9340 h 10000"/>
                <a:gd name="connsiteX35" fmla="*/ 5564 w 10000"/>
                <a:gd name="connsiteY35" fmla="*/ 9506 h 10000"/>
                <a:gd name="connsiteX36" fmla="*/ 5768 w 10000"/>
                <a:gd name="connsiteY36" fmla="*/ 9399 h 10000"/>
                <a:gd name="connsiteX37" fmla="*/ 5933 w 10000"/>
                <a:gd name="connsiteY37" fmla="*/ 9300 h 10000"/>
                <a:gd name="connsiteX38" fmla="*/ 6089 w 10000"/>
                <a:gd name="connsiteY38" fmla="*/ 9078 h 10000"/>
                <a:gd name="connsiteX39" fmla="*/ 6274 w 10000"/>
                <a:gd name="connsiteY39" fmla="*/ 8778 h 10000"/>
                <a:gd name="connsiteX40" fmla="*/ 6389 w 10000"/>
                <a:gd name="connsiteY40" fmla="*/ 8638 h 10000"/>
                <a:gd name="connsiteX41" fmla="*/ 6524 w 10000"/>
                <a:gd name="connsiteY41" fmla="*/ 8582 h 10000"/>
                <a:gd name="connsiteX42" fmla="*/ 6531 w 10000"/>
                <a:gd name="connsiteY42" fmla="*/ 8405 h 10000"/>
                <a:gd name="connsiteX43" fmla="*/ 6572 w 10000"/>
                <a:gd name="connsiteY43" fmla="*/ 8201 h 10000"/>
                <a:gd name="connsiteX44" fmla="*/ 6602 w 10000"/>
                <a:gd name="connsiteY44" fmla="*/ 8014 h 10000"/>
                <a:gd name="connsiteX45" fmla="*/ 6855 w 10000"/>
                <a:gd name="connsiteY45" fmla="*/ 7773 h 10000"/>
                <a:gd name="connsiteX46" fmla="*/ 6893 w 10000"/>
                <a:gd name="connsiteY46" fmla="*/ 8708 h 10000"/>
                <a:gd name="connsiteX47" fmla="*/ 7308 w 10000"/>
                <a:gd name="connsiteY47" fmla="*/ 9034 h 10000"/>
                <a:gd name="connsiteX48" fmla="*/ 7430 w 10000"/>
                <a:gd name="connsiteY48" fmla="*/ 8756 h 10000"/>
                <a:gd name="connsiteX49" fmla="*/ 7470 w 10000"/>
                <a:gd name="connsiteY49" fmla="*/ 8798 h 10000"/>
                <a:gd name="connsiteX50" fmla="*/ 7590 w 10000"/>
                <a:gd name="connsiteY50" fmla="*/ 8541 h 10000"/>
                <a:gd name="connsiteX51" fmla="*/ 7831 w 10000"/>
                <a:gd name="connsiteY51" fmla="*/ 8412 h 10000"/>
                <a:gd name="connsiteX52" fmla="*/ 7952 w 10000"/>
                <a:gd name="connsiteY52" fmla="*/ 7937 h 10000"/>
                <a:gd name="connsiteX53" fmla="*/ 8313 w 10000"/>
                <a:gd name="connsiteY53" fmla="*/ 7377 h 10000"/>
                <a:gd name="connsiteX54" fmla="*/ 8594 w 10000"/>
                <a:gd name="connsiteY54" fmla="*/ 7117 h 10000"/>
                <a:gd name="connsiteX55" fmla="*/ 8795 w 10000"/>
                <a:gd name="connsiteY55" fmla="*/ 6386 h 10000"/>
                <a:gd name="connsiteX56" fmla="*/ 8795 w 10000"/>
                <a:gd name="connsiteY56" fmla="*/ 6213 h 10000"/>
                <a:gd name="connsiteX57" fmla="*/ 8755 w 10000"/>
                <a:gd name="connsiteY57" fmla="*/ 5781 h 10000"/>
                <a:gd name="connsiteX58" fmla="*/ 9157 w 10000"/>
                <a:gd name="connsiteY58" fmla="*/ 4227 h 10000"/>
                <a:gd name="connsiteX59" fmla="*/ 9277 w 10000"/>
                <a:gd name="connsiteY59" fmla="*/ 4227 h 10000"/>
                <a:gd name="connsiteX60" fmla="*/ 9438 w 10000"/>
                <a:gd name="connsiteY60" fmla="*/ 4098 h 10000"/>
                <a:gd name="connsiteX61" fmla="*/ 9920 w 10000"/>
                <a:gd name="connsiteY61" fmla="*/ 3882 h 10000"/>
                <a:gd name="connsiteX62" fmla="*/ 10000 w 10000"/>
                <a:gd name="connsiteY62" fmla="*/ 3537 h 10000"/>
                <a:gd name="connsiteX63" fmla="*/ 9960 w 10000"/>
                <a:gd name="connsiteY63" fmla="*/ 3450 h 10000"/>
                <a:gd name="connsiteX64" fmla="*/ 9799 w 10000"/>
                <a:gd name="connsiteY64" fmla="*/ 3450 h 10000"/>
                <a:gd name="connsiteX65" fmla="*/ 9679 w 10000"/>
                <a:gd name="connsiteY65" fmla="*/ 3235 h 10000"/>
                <a:gd name="connsiteX66" fmla="*/ 9438 w 10000"/>
                <a:gd name="connsiteY66" fmla="*/ 3151 h 10000"/>
                <a:gd name="connsiteX67" fmla="*/ 9317 w 10000"/>
                <a:gd name="connsiteY67" fmla="*/ 2978 h 10000"/>
                <a:gd name="connsiteX68" fmla="*/ 9237 w 10000"/>
                <a:gd name="connsiteY68" fmla="*/ 2331 h 10000"/>
                <a:gd name="connsiteX69" fmla="*/ 9237 w 10000"/>
                <a:gd name="connsiteY69" fmla="*/ 1423 h 10000"/>
                <a:gd name="connsiteX70" fmla="*/ 9036 w 10000"/>
                <a:gd name="connsiteY70" fmla="*/ 1123 h 10000"/>
                <a:gd name="connsiteX71" fmla="*/ 8996 w 10000"/>
                <a:gd name="connsiteY71" fmla="*/ 820 h 10000"/>
                <a:gd name="connsiteX72" fmla="*/ 8675 w 10000"/>
                <a:gd name="connsiteY72" fmla="*/ 389 h 10000"/>
                <a:gd name="connsiteX73" fmla="*/ 8394 w 10000"/>
                <a:gd name="connsiteY73" fmla="*/ 218 h 10000"/>
                <a:gd name="connsiteX74" fmla="*/ 8233 w 10000"/>
                <a:gd name="connsiteY74" fmla="*/ 0 h 10000"/>
                <a:gd name="connsiteX75" fmla="*/ 7992 w 10000"/>
                <a:gd name="connsiteY75" fmla="*/ 218 h 10000"/>
                <a:gd name="connsiteX76" fmla="*/ 7831 w 10000"/>
                <a:gd name="connsiteY76" fmla="*/ 173 h 10000"/>
                <a:gd name="connsiteX77" fmla="*/ 7711 w 10000"/>
                <a:gd name="connsiteY77" fmla="*/ 559 h 10000"/>
                <a:gd name="connsiteX78" fmla="*/ 7390 w 10000"/>
                <a:gd name="connsiteY78" fmla="*/ 648 h 10000"/>
                <a:gd name="connsiteX79" fmla="*/ 7309 w 10000"/>
                <a:gd name="connsiteY79" fmla="*/ 948 h 10000"/>
                <a:gd name="connsiteX80" fmla="*/ 7028 w 10000"/>
                <a:gd name="connsiteY80" fmla="*/ 948 h 10000"/>
                <a:gd name="connsiteX81" fmla="*/ 6787 w 10000"/>
                <a:gd name="connsiteY81" fmla="*/ 820 h 10000"/>
                <a:gd name="connsiteX82" fmla="*/ 6265 w 10000"/>
                <a:gd name="connsiteY82" fmla="*/ 820 h 10000"/>
                <a:gd name="connsiteX83" fmla="*/ 5743 w 10000"/>
                <a:gd name="connsiteY83" fmla="*/ 820 h 10000"/>
                <a:gd name="connsiteX84" fmla="*/ 5783 w 10000"/>
                <a:gd name="connsiteY84" fmla="*/ 648 h 10000"/>
                <a:gd name="connsiteX85" fmla="*/ 5703 w 10000"/>
                <a:gd name="connsiteY85" fmla="*/ 648 h 10000"/>
                <a:gd name="connsiteX86" fmla="*/ 5663 w 10000"/>
                <a:gd name="connsiteY86" fmla="*/ 820 h 10000"/>
                <a:gd name="connsiteX87" fmla="*/ 5181 w 10000"/>
                <a:gd name="connsiteY87" fmla="*/ 820 h 10000"/>
                <a:gd name="connsiteX88" fmla="*/ 4699 w 10000"/>
                <a:gd name="connsiteY88" fmla="*/ 820 h 10000"/>
                <a:gd name="connsiteX89" fmla="*/ 4217 w 10000"/>
                <a:gd name="connsiteY89" fmla="*/ 820 h 10000"/>
                <a:gd name="connsiteX90" fmla="*/ 3735 w 10000"/>
                <a:gd name="connsiteY90" fmla="*/ 820 h 10000"/>
                <a:gd name="connsiteX91" fmla="*/ 3293 w 10000"/>
                <a:gd name="connsiteY91" fmla="*/ 820 h 10000"/>
                <a:gd name="connsiteX92" fmla="*/ 2811 w 10000"/>
                <a:gd name="connsiteY92" fmla="*/ 820 h 10000"/>
                <a:gd name="connsiteX93" fmla="*/ 2369 w 10000"/>
                <a:gd name="connsiteY93" fmla="*/ 820 h 10000"/>
                <a:gd name="connsiteX94" fmla="*/ 1888 w 10000"/>
                <a:gd name="connsiteY94" fmla="*/ 820 h 10000"/>
                <a:gd name="connsiteX95" fmla="*/ 1888 w 10000"/>
                <a:gd name="connsiteY95" fmla="*/ 1423 h 10000"/>
                <a:gd name="connsiteX96" fmla="*/ 1888 w 10000"/>
                <a:gd name="connsiteY96" fmla="*/ 2200 h 10000"/>
                <a:gd name="connsiteX97" fmla="*/ 1285 w 10000"/>
                <a:gd name="connsiteY97" fmla="*/ 2200 h 10000"/>
                <a:gd name="connsiteX98" fmla="*/ 1285 w 10000"/>
                <a:gd name="connsiteY98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767 w 10000"/>
                <a:gd name="connsiteY22" fmla="*/ 9426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454 w 10000"/>
                <a:gd name="connsiteY22" fmla="*/ 9337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1178 w 10000"/>
                <a:gd name="connsiteY20" fmla="*/ 9631 h 10000"/>
                <a:gd name="connsiteX21" fmla="*/ 1192 w 10000"/>
                <a:gd name="connsiteY21" fmla="*/ 10000 h 10000"/>
                <a:gd name="connsiteX22" fmla="*/ 1454 w 10000"/>
                <a:gd name="connsiteY22" fmla="*/ 9337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1178 w 10000"/>
                <a:gd name="connsiteY20" fmla="*/ 9631 h 10000"/>
                <a:gd name="connsiteX21" fmla="*/ 1192 w 10000"/>
                <a:gd name="connsiteY21" fmla="*/ 10000 h 10000"/>
                <a:gd name="connsiteX22" fmla="*/ 1652 w 10000"/>
                <a:gd name="connsiteY22" fmla="*/ 9372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9819"/>
                <a:gd name="connsiteX1" fmla="*/ 1285 w 10000"/>
                <a:gd name="connsiteY1" fmla="*/ 3235 h 9819"/>
                <a:gd name="connsiteX2" fmla="*/ 1285 w 10000"/>
                <a:gd name="connsiteY2" fmla="*/ 3882 h 9819"/>
                <a:gd name="connsiteX3" fmla="*/ 1285 w 10000"/>
                <a:gd name="connsiteY3" fmla="*/ 4530 h 9819"/>
                <a:gd name="connsiteX4" fmla="*/ 1285 w 10000"/>
                <a:gd name="connsiteY4" fmla="*/ 5131 h 9819"/>
                <a:gd name="connsiteX5" fmla="*/ 643 w 10000"/>
                <a:gd name="connsiteY5" fmla="*/ 5263 h 9819"/>
                <a:gd name="connsiteX6" fmla="*/ 522 w 10000"/>
                <a:gd name="connsiteY6" fmla="*/ 5607 h 9819"/>
                <a:gd name="connsiteX7" fmla="*/ 241 w 10000"/>
                <a:gd name="connsiteY7" fmla="*/ 6039 h 9819"/>
                <a:gd name="connsiteX8" fmla="*/ 241 w 10000"/>
                <a:gd name="connsiteY8" fmla="*/ 6386 h 9819"/>
                <a:gd name="connsiteX9" fmla="*/ 120 w 10000"/>
                <a:gd name="connsiteY9" fmla="*/ 6470 h 9819"/>
                <a:gd name="connsiteX10" fmla="*/ 120 w 10000"/>
                <a:gd name="connsiteY10" fmla="*/ 6771 h 9819"/>
                <a:gd name="connsiteX11" fmla="*/ 0 w 10000"/>
                <a:gd name="connsiteY11" fmla="*/ 7033 h 9819"/>
                <a:gd name="connsiteX12" fmla="*/ 0 w 10000"/>
                <a:gd name="connsiteY12" fmla="*/ 7246 h 9819"/>
                <a:gd name="connsiteX13" fmla="*/ 241 w 10000"/>
                <a:gd name="connsiteY13" fmla="*/ 7204 h 9819"/>
                <a:gd name="connsiteX14" fmla="*/ 281 w 10000"/>
                <a:gd name="connsiteY14" fmla="*/ 7590 h 9819"/>
                <a:gd name="connsiteX15" fmla="*/ 602 w 10000"/>
                <a:gd name="connsiteY15" fmla="*/ 8284 h 9819"/>
                <a:gd name="connsiteX16" fmla="*/ 602 w 10000"/>
                <a:gd name="connsiteY16" fmla="*/ 8326 h 9819"/>
                <a:gd name="connsiteX17" fmla="*/ 482 w 10000"/>
                <a:gd name="connsiteY17" fmla="*/ 8368 h 9819"/>
                <a:gd name="connsiteX18" fmla="*/ 964 w 10000"/>
                <a:gd name="connsiteY18" fmla="*/ 9058 h 9819"/>
                <a:gd name="connsiteX19" fmla="*/ 1004 w 10000"/>
                <a:gd name="connsiteY19" fmla="*/ 9275 h 9819"/>
                <a:gd name="connsiteX20" fmla="*/ 1178 w 10000"/>
                <a:gd name="connsiteY20" fmla="*/ 9631 h 9819"/>
                <a:gd name="connsiteX21" fmla="*/ 1357 w 10000"/>
                <a:gd name="connsiteY21" fmla="*/ 9433 h 9819"/>
                <a:gd name="connsiteX22" fmla="*/ 1652 w 10000"/>
                <a:gd name="connsiteY22" fmla="*/ 9372 h 9819"/>
                <a:gd name="connsiteX23" fmla="*/ 1951 w 10000"/>
                <a:gd name="connsiteY23" fmla="*/ 9317 h 9819"/>
                <a:gd name="connsiteX24" fmla="*/ 2025 w 10000"/>
                <a:gd name="connsiteY24" fmla="*/ 9052 h 9819"/>
                <a:gd name="connsiteX25" fmla="*/ 2338 w 10000"/>
                <a:gd name="connsiteY25" fmla="*/ 8966 h 9819"/>
                <a:gd name="connsiteX26" fmla="*/ 2643 w 10000"/>
                <a:gd name="connsiteY26" fmla="*/ 9388 h 9819"/>
                <a:gd name="connsiteX27" fmla="*/ 2911 w 10000"/>
                <a:gd name="connsiteY27" fmla="*/ 9572 h 9819"/>
                <a:gd name="connsiteX28" fmla="*/ 3167 w 10000"/>
                <a:gd name="connsiteY28" fmla="*/ 9539 h 9819"/>
                <a:gd name="connsiteX29" fmla="*/ 3795 w 10000"/>
                <a:gd name="connsiteY29" fmla="*/ 9693 h 9819"/>
                <a:gd name="connsiteX30" fmla="*/ 4153 w 10000"/>
                <a:gd name="connsiteY30" fmla="*/ 9776 h 9819"/>
                <a:gd name="connsiteX31" fmla="*/ 4600 w 10000"/>
                <a:gd name="connsiteY31" fmla="*/ 9556 h 9819"/>
                <a:gd name="connsiteX32" fmla="*/ 4901 w 10000"/>
                <a:gd name="connsiteY32" fmla="*/ 9086 h 9819"/>
                <a:gd name="connsiteX33" fmla="*/ 5337 w 10000"/>
                <a:gd name="connsiteY33" fmla="*/ 9340 h 9819"/>
                <a:gd name="connsiteX34" fmla="*/ 5564 w 10000"/>
                <a:gd name="connsiteY34" fmla="*/ 9506 h 9819"/>
                <a:gd name="connsiteX35" fmla="*/ 5768 w 10000"/>
                <a:gd name="connsiteY35" fmla="*/ 9399 h 9819"/>
                <a:gd name="connsiteX36" fmla="*/ 5933 w 10000"/>
                <a:gd name="connsiteY36" fmla="*/ 9300 h 9819"/>
                <a:gd name="connsiteX37" fmla="*/ 6089 w 10000"/>
                <a:gd name="connsiteY37" fmla="*/ 9078 h 9819"/>
                <a:gd name="connsiteX38" fmla="*/ 6274 w 10000"/>
                <a:gd name="connsiteY38" fmla="*/ 8778 h 9819"/>
                <a:gd name="connsiteX39" fmla="*/ 6389 w 10000"/>
                <a:gd name="connsiteY39" fmla="*/ 8638 h 9819"/>
                <a:gd name="connsiteX40" fmla="*/ 6524 w 10000"/>
                <a:gd name="connsiteY40" fmla="*/ 8582 h 9819"/>
                <a:gd name="connsiteX41" fmla="*/ 6531 w 10000"/>
                <a:gd name="connsiteY41" fmla="*/ 8405 h 9819"/>
                <a:gd name="connsiteX42" fmla="*/ 6572 w 10000"/>
                <a:gd name="connsiteY42" fmla="*/ 8201 h 9819"/>
                <a:gd name="connsiteX43" fmla="*/ 6602 w 10000"/>
                <a:gd name="connsiteY43" fmla="*/ 8014 h 9819"/>
                <a:gd name="connsiteX44" fmla="*/ 6855 w 10000"/>
                <a:gd name="connsiteY44" fmla="*/ 7773 h 9819"/>
                <a:gd name="connsiteX45" fmla="*/ 6893 w 10000"/>
                <a:gd name="connsiteY45" fmla="*/ 8708 h 9819"/>
                <a:gd name="connsiteX46" fmla="*/ 7308 w 10000"/>
                <a:gd name="connsiteY46" fmla="*/ 9034 h 9819"/>
                <a:gd name="connsiteX47" fmla="*/ 7430 w 10000"/>
                <a:gd name="connsiteY47" fmla="*/ 8756 h 9819"/>
                <a:gd name="connsiteX48" fmla="*/ 7470 w 10000"/>
                <a:gd name="connsiteY48" fmla="*/ 8798 h 9819"/>
                <a:gd name="connsiteX49" fmla="*/ 7590 w 10000"/>
                <a:gd name="connsiteY49" fmla="*/ 8541 h 9819"/>
                <a:gd name="connsiteX50" fmla="*/ 7831 w 10000"/>
                <a:gd name="connsiteY50" fmla="*/ 8412 h 9819"/>
                <a:gd name="connsiteX51" fmla="*/ 7952 w 10000"/>
                <a:gd name="connsiteY51" fmla="*/ 7937 h 9819"/>
                <a:gd name="connsiteX52" fmla="*/ 8313 w 10000"/>
                <a:gd name="connsiteY52" fmla="*/ 7377 h 9819"/>
                <a:gd name="connsiteX53" fmla="*/ 8594 w 10000"/>
                <a:gd name="connsiteY53" fmla="*/ 7117 h 9819"/>
                <a:gd name="connsiteX54" fmla="*/ 8795 w 10000"/>
                <a:gd name="connsiteY54" fmla="*/ 6386 h 9819"/>
                <a:gd name="connsiteX55" fmla="*/ 8795 w 10000"/>
                <a:gd name="connsiteY55" fmla="*/ 6213 h 9819"/>
                <a:gd name="connsiteX56" fmla="*/ 8755 w 10000"/>
                <a:gd name="connsiteY56" fmla="*/ 5781 h 9819"/>
                <a:gd name="connsiteX57" fmla="*/ 9157 w 10000"/>
                <a:gd name="connsiteY57" fmla="*/ 4227 h 9819"/>
                <a:gd name="connsiteX58" fmla="*/ 9277 w 10000"/>
                <a:gd name="connsiteY58" fmla="*/ 4227 h 9819"/>
                <a:gd name="connsiteX59" fmla="*/ 9438 w 10000"/>
                <a:gd name="connsiteY59" fmla="*/ 4098 h 9819"/>
                <a:gd name="connsiteX60" fmla="*/ 9920 w 10000"/>
                <a:gd name="connsiteY60" fmla="*/ 3882 h 9819"/>
                <a:gd name="connsiteX61" fmla="*/ 10000 w 10000"/>
                <a:gd name="connsiteY61" fmla="*/ 3537 h 9819"/>
                <a:gd name="connsiteX62" fmla="*/ 9960 w 10000"/>
                <a:gd name="connsiteY62" fmla="*/ 3450 h 9819"/>
                <a:gd name="connsiteX63" fmla="*/ 9799 w 10000"/>
                <a:gd name="connsiteY63" fmla="*/ 3450 h 9819"/>
                <a:gd name="connsiteX64" fmla="*/ 9679 w 10000"/>
                <a:gd name="connsiteY64" fmla="*/ 3235 h 9819"/>
                <a:gd name="connsiteX65" fmla="*/ 9438 w 10000"/>
                <a:gd name="connsiteY65" fmla="*/ 3151 h 9819"/>
                <a:gd name="connsiteX66" fmla="*/ 9317 w 10000"/>
                <a:gd name="connsiteY66" fmla="*/ 2978 h 9819"/>
                <a:gd name="connsiteX67" fmla="*/ 9237 w 10000"/>
                <a:gd name="connsiteY67" fmla="*/ 2331 h 9819"/>
                <a:gd name="connsiteX68" fmla="*/ 9237 w 10000"/>
                <a:gd name="connsiteY68" fmla="*/ 1423 h 9819"/>
                <a:gd name="connsiteX69" fmla="*/ 9036 w 10000"/>
                <a:gd name="connsiteY69" fmla="*/ 1123 h 9819"/>
                <a:gd name="connsiteX70" fmla="*/ 8996 w 10000"/>
                <a:gd name="connsiteY70" fmla="*/ 820 h 9819"/>
                <a:gd name="connsiteX71" fmla="*/ 8675 w 10000"/>
                <a:gd name="connsiteY71" fmla="*/ 389 h 9819"/>
                <a:gd name="connsiteX72" fmla="*/ 8394 w 10000"/>
                <a:gd name="connsiteY72" fmla="*/ 218 h 9819"/>
                <a:gd name="connsiteX73" fmla="*/ 8233 w 10000"/>
                <a:gd name="connsiteY73" fmla="*/ 0 h 9819"/>
                <a:gd name="connsiteX74" fmla="*/ 7992 w 10000"/>
                <a:gd name="connsiteY74" fmla="*/ 218 h 9819"/>
                <a:gd name="connsiteX75" fmla="*/ 7831 w 10000"/>
                <a:gd name="connsiteY75" fmla="*/ 173 h 9819"/>
                <a:gd name="connsiteX76" fmla="*/ 7711 w 10000"/>
                <a:gd name="connsiteY76" fmla="*/ 559 h 9819"/>
                <a:gd name="connsiteX77" fmla="*/ 7390 w 10000"/>
                <a:gd name="connsiteY77" fmla="*/ 648 h 9819"/>
                <a:gd name="connsiteX78" fmla="*/ 7309 w 10000"/>
                <a:gd name="connsiteY78" fmla="*/ 948 h 9819"/>
                <a:gd name="connsiteX79" fmla="*/ 7028 w 10000"/>
                <a:gd name="connsiteY79" fmla="*/ 948 h 9819"/>
                <a:gd name="connsiteX80" fmla="*/ 6787 w 10000"/>
                <a:gd name="connsiteY80" fmla="*/ 820 h 9819"/>
                <a:gd name="connsiteX81" fmla="*/ 6265 w 10000"/>
                <a:gd name="connsiteY81" fmla="*/ 820 h 9819"/>
                <a:gd name="connsiteX82" fmla="*/ 5743 w 10000"/>
                <a:gd name="connsiteY82" fmla="*/ 820 h 9819"/>
                <a:gd name="connsiteX83" fmla="*/ 5783 w 10000"/>
                <a:gd name="connsiteY83" fmla="*/ 648 h 9819"/>
                <a:gd name="connsiteX84" fmla="*/ 5703 w 10000"/>
                <a:gd name="connsiteY84" fmla="*/ 648 h 9819"/>
                <a:gd name="connsiteX85" fmla="*/ 5663 w 10000"/>
                <a:gd name="connsiteY85" fmla="*/ 820 h 9819"/>
                <a:gd name="connsiteX86" fmla="*/ 5181 w 10000"/>
                <a:gd name="connsiteY86" fmla="*/ 820 h 9819"/>
                <a:gd name="connsiteX87" fmla="*/ 4699 w 10000"/>
                <a:gd name="connsiteY87" fmla="*/ 820 h 9819"/>
                <a:gd name="connsiteX88" fmla="*/ 4217 w 10000"/>
                <a:gd name="connsiteY88" fmla="*/ 820 h 9819"/>
                <a:gd name="connsiteX89" fmla="*/ 3735 w 10000"/>
                <a:gd name="connsiteY89" fmla="*/ 820 h 9819"/>
                <a:gd name="connsiteX90" fmla="*/ 3293 w 10000"/>
                <a:gd name="connsiteY90" fmla="*/ 820 h 9819"/>
                <a:gd name="connsiteX91" fmla="*/ 2811 w 10000"/>
                <a:gd name="connsiteY91" fmla="*/ 820 h 9819"/>
                <a:gd name="connsiteX92" fmla="*/ 2369 w 10000"/>
                <a:gd name="connsiteY92" fmla="*/ 820 h 9819"/>
                <a:gd name="connsiteX93" fmla="*/ 1888 w 10000"/>
                <a:gd name="connsiteY93" fmla="*/ 820 h 9819"/>
                <a:gd name="connsiteX94" fmla="*/ 1888 w 10000"/>
                <a:gd name="connsiteY94" fmla="*/ 1423 h 9819"/>
                <a:gd name="connsiteX95" fmla="*/ 1888 w 10000"/>
                <a:gd name="connsiteY95" fmla="*/ 2200 h 9819"/>
                <a:gd name="connsiteX96" fmla="*/ 1285 w 10000"/>
                <a:gd name="connsiteY96" fmla="*/ 2200 h 9819"/>
                <a:gd name="connsiteX97" fmla="*/ 1285 w 10000"/>
                <a:gd name="connsiteY97" fmla="*/ 2545 h 9819"/>
                <a:gd name="connsiteX0" fmla="*/ 1285 w 10000"/>
                <a:gd name="connsiteY0" fmla="*/ 2592 h 10000"/>
                <a:gd name="connsiteX1" fmla="*/ 1285 w 10000"/>
                <a:gd name="connsiteY1" fmla="*/ 3295 h 10000"/>
                <a:gd name="connsiteX2" fmla="*/ 1285 w 10000"/>
                <a:gd name="connsiteY2" fmla="*/ 3954 h 10000"/>
                <a:gd name="connsiteX3" fmla="*/ 1285 w 10000"/>
                <a:gd name="connsiteY3" fmla="*/ 4614 h 10000"/>
                <a:gd name="connsiteX4" fmla="*/ 1285 w 10000"/>
                <a:gd name="connsiteY4" fmla="*/ 5226 h 10000"/>
                <a:gd name="connsiteX5" fmla="*/ 643 w 10000"/>
                <a:gd name="connsiteY5" fmla="*/ 5360 h 10000"/>
                <a:gd name="connsiteX6" fmla="*/ 522 w 10000"/>
                <a:gd name="connsiteY6" fmla="*/ 5710 h 10000"/>
                <a:gd name="connsiteX7" fmla="*/ 241 w 10000"/>
                <a:gd name="connsiteY7" fmla="*/ 6150 h 10000"/>
                <a:gd name="connsiteX8" fmla="*/ 241 w 10000"/>
                <a:gd name="connsiteY8" fmla="*/ 6504 h 10000"/>
                <a:gd name="connsiteX9" fmla="*/ 120 w 10000"/>
                <a:gd name="connsiteY9" fmla="*/ 6589 h 10000"/>
                <a:gd name="connsiteX10" fmla="*/ 120 w 10000"/>
                <a:gd name="connsiteY10" fmla="*/ 6896 h 10000"/>
                <a:gd name="connsiteX11" fmla="*/ 0 w 10000"/>
                <a:gd name="connsiteY11" fmla="*/ 7163 h 10000"/>
                <a:gd name="connsiteX12" fmla="*/ 0 w 10000"/>
                <a:gd name="connsiteY12" fmla="*/ 7380 h 10000"/>
                <a:gd name="connsiteX13" fmla="*/ 241 w 10000"/>
                <a:gd name="connsiteY13" fmla="*/ 7337 h 10000"/>
                <a:gd name="connsiteX14" fmla="*/ 281 w 10000"/>
                <a:gd name="connsiteY14" fmla="*/ 7730 h 10000"/>
                <a:gd name="connsiteX15" fmla="*/ 602 w 10000"/>
                <a:gd name="connsiteY15" fmla="*/ 8437 h 10000"/>
                <a:gd name="connsiteX16" fmla="*/ 602 w 10000"/>
                <a:gd name="connsiteY16" fmla="*/ 8479 h 10000"/>
                <a:gd name="connsiteX17" fmla="*/ 482 w 10000"/>
                <a:gd name="connsiteY17" fmla="*/ 8522 h 10000"/>
                <a:gd name="connsiteX18" fmla="*/ 964 w 10000"/>
                <a:gd name="connsiteY18" fmla="*/ 9225 h 10000"/>
                <a:gd name="connsiteX19" fmla="*/ 1004 w 10000"/>
                <a:gd name="connsiteY19" fmla="*/ 9446 h 10000"/>
                <a:gd name="connsiteX20" fmla="*/ 1178 w 10000"/>
                <a:gd name="connsiteY20" fmla="*/ 9809 h 10000"/>
                <a:gd name="connsiteX21" fmla="*/ 1357 w 10000"/>
                <a:gd name="connsiteY21" fmla="*/ 9607 h 10000"/>
                <a:gd name="connsiteX22" fmla="*/ 1652 w 10000"/>
                <a:gd name="connsiteY22" fmla="*/ 9545 h 10000"/>
                <a:gd name="connsiteX23" fmla="*/ 1951 w 10000"/>
                <a:gd name="connsiteY23" fmla="*/ 9489 h 10000"/>
                <a:gd name="connsiteX24" fmla="*/ 2025 w 10000"/>
                <a:gd name="connsiteY24" fmla="*/ 9219 h 10000"/>
                <a:gd name="connsiteX25" fmla="*/ 2338 w 10000"/>
                <a:gd name="connsiteY25" fmla="*/ 9131 h 10000"/>
                <a:gd name="connsiteX26" fmla="*/ 2643 w 10000"/>
                <a:gd name="connsiteY26" fmla="*/ 9561 h 10000"/>
                <a:gd name="connsiteX27" fmla="*/ 2911 w 10000"/>
                <a:gd name="connsiteY27" fmla="*/ 9748 h 10000"/>
                <a:gd name="connsiteX28" fmla="*/ 3167 w 10000"/>
                <a:gd name="connsiteY28" fmla="*/ 9715 h 10000"/>
                <a:gd name="connsiteX29" fmla="*/ 3795 w 10000"/>
                <a:gd name="connsiteY29" fmla="*/ 9872 h 10000"/>
                <a:gd name="connsiteX30" fmla="*/ 4153 w 10000"/>
                <a:gd name="connsiteY30" fmla="*/ 9956 h 10000"/>
                <a:gd name="connsiteX31" fmla="*/ 4682 w 10000"/>
                <a:gd name="connsiteY31" fmla="*/ 9732 h 10000"/>
                <a:gd name="connsiteX32" fmla="*/ 4901 w 10000"/>
                <a:gd name="connsiteY32" fmla="*/ 9253 h 10000"/>
                <a:gd name="connsiteX33" fmla="*/ 5337 w 10000"/>
                <a:gd name="connsiteY33" fmla="*/ 9512 h 10000"/>
                <a:gd name="connsiteX34" fmla="*/ 5564 w 10000"/>
                <a:gd name="connsiteY34" fmla="*/ 9681 h 10000"/>
                <a:gd name="connsiteX35" fmla="*/ 5768 w 10000"/>
                <a:gd name="connsiteY35" fmla="*/ 9572 h 10000"/>
                <a:gd name="connsiteX36" fmla="*/ 5933 w 10000"/>
                <a:gd name="connsiteY36" fmla="*/ 9471 h 10000"/>
                <a:gd name="connsiteX37" fmla="*/ 6089 w 10000"/>
                <a:gd name="connsiteY37" fmla="*/ 9245 h 10000"/>
                <a:gd name="connsiteX38" fmla="*/ 6274 w 10000"/>
                <a:gd name="connsiteY38" fmla="*/ 8940 h 10000"/>
                <a:gd name="connsiteX39" fmla="*/ 6389 w 10000"/>
                <a:gd name="connsiteY39" fmla="*/ 8797 h 10000"/>
                <a:gd name="connsiteX40" fmla="*/ 6524 w 10000"/>
                <a:gd name="connsiteY40" fmla="*/ 8740 h 10000"/>
                <a:gd name="connsiteX41" fmla="*/ 6531 w 10000"/>
                <a:gd name="connsiteY41" fmla="*/ 8560 h 10000"/>
                <a:gd name="connsiteX42" fmla="*/ 6572 w 10000"/>
                <a:gd name="connsiteY42" fmla="*/ 8352 h 10000"/>
                <a:gd name="connsiteX43" fmla="*/ 6602 w 10000"/>
                <a:gd name="connsiteY43" fmla="*/ 8162 h 10000"/>
                <a:gd name="connsiteX44" fmla="*/ 6855 w 10000"/>
                <a:gd name="connsiteY44" fmla="*/ 7916 h 10000"/>
                <a:gd name="connsiteX45" fmla="*/ 6893 w 10000"/>
                <a:gd name="connsiteY45" fmla="*/ 8869 h 10000"/>
                <a:gd name="connsiteX46" fmla="*/ 7308 w 10000"/>
                <a:gd name="connsiteY46" fmla="*/ 9201 h 10000"/>
                <a:gd name="connsiteX47" fmla="*/ 7430 w 10000"/>
                <a:gd name="connsiteY47" fmla="*/ 8917 h 10000"/>
                <a:gd name="connsiteX48" fmla="*/ 7470 w 10000"/>
                <a:gd name="connsiteY48" fmla="*/ 8960 h 10000"/>
                <a:gd name="connsiteX49" fmla="*/ 7590 w 10000"/>
                <a:gd name="connsiteY49" fmla="*/ 8698 h 10000"/>
                <a:gd name="connsiteX50" fmla="*/ 7831 w 10000"/>
                <a:gd name="connsiteY50" fmla="*/ 8567 h 10000"/>
                <a:gd name="connsiteX51" fmla="*/ 7952 w 10000"/>
                <a:gd name="connsiteY51" fmla="*/ 8083 h 10000"/>
                <a:gd name="connsiteX52" fmla="*/ 8313 w 10000"/>
                <a:gd name="connsiteY52" fmla="*/ 7513 h 10000"/>
                <a:gd name="connsiteX53" fmla="*/ 8594 w 10000"/>
                <a:gd name="connsiteY53" fmla="*/ 7248 h 10000"/>
                <a:gd name="connsiteX54" fmla="*/ 8795 w 10000"/>
                <a:gd name="connsiteY54" fmla="*/ 6504 h 10000"/>
                <a:gd name="connsiteX55" fmla="*/ 8795 w 10000"/>
                <a:gd name="connsiteY55" fmla="*/ 6328 h 10000"/>
                <a:gd name="connsiteX56" fmla="*/ 8755 w 10000"/>
                <a:gd name="connsiteY56" fmla="*/ 5888 h 10000"/>
                <a:gd name="connsiteX57" fmla="*/ 9157 w 10000"/>
                <a:gd name="connsiteY57" fmla="*/ 4305 h 10000"/>
                <a:gd name="connsiteX58" fmla="*/ 9277 w 10000"/>
                <a:gd name="connsiteY58" fmla="*/ 4305 h 10000"/>
                <a:gd name="connsiteX59" fmla="*/ 9438 w 10000"/>
                <a:gd name="connsiteY59" fmla="*/ 4174 h 10000"/>
                <a:gd name="connsiteX60" fmla="*/ 9920 w 10000"/>
                <a:gd name="connsiteY60" fmla="*/ 3954 h 10000"/>
                <a:gd name="connsiteX61" fmla="*/ 10000 w 10000"/>
                <a:gd name="connsiteY61" fmla="*/ 3602 h 10000"/>
                <a:gd name="connsiteX62" fmla="*/ 9960 w 10000"/>
                <a:gd name="connsiteY62" fmla="*/ 3514 h 10000"/>
                <a:gd name="connsiteX63" fmla="*/ 9799 w 10000"/>
                <a:gd name="connsiteY63" fmla="*/ 3514 h 10000"/>
                <a:gd name="connsiteX64" fmla="*/ 9679 w 10000"/>
                <a:gd name="connsiteY64" fmla="*/ 3295 h 10000"/>
                <a:gd name="connsiteX65" fmla="*/ 9438 w 10000"/>
                <a:gd name="connsiteY65" fmla="*/ 3209 h 10000"/>
                <a:gd name="connsiteX66" fmla="*/ 9317 w 10000"/>
                <a:gd name="connsiteY66" fmla="*/ 3033 h 10000"/>
                <a:gd name="connsiteX67" fmla="*/ 9237 w 10000"/>
                <a:gd name="connsiteY67" fmla="*/ 2374 h 10000"/>
                <a:gd name="connsiteX68" fmla="*/ 9237 w 10000"/>
                <a:gd name="connsiteY68" fmla="*/ 1449 h 10000"/>
                <a:gd name="connsiteX69" fmla="*/ 9036 w 10000"/>
                <a:gd name="connsiteY69" fmla="*/ 1144 h 10000"/>
                <a:gd name="connsiteX70" fmla="*/ 8996 w 10000"/>
                <a:gd name="connsiteY70" fmla="*/ 835 h 10000"/>
                <a:gd name="connsiteX71" fmla="*/ 8675 w 10000"/>
                <a:gd name="connsiteY71" fmla="*/ 396 h 10000"/>
                <a:gd name="connsiteX72" fmla="*/ 8394 w 10000"/>
                <a:gd name="connsiteY72" fmla="*/ 222 h 10000"/>
                <a:gd name="connsiteX73" fmla="*/ 8233 w 10000"/>
                <a:gd name="connsiteY73" fmla="*/ 0 h 10000"/>
                <a:gd name="connsiteX74" fmla="*/ 7992 w 10000"/>
                <a:gd name="connsiteY74" fmla="*/ 222 h 10000"/>
                <a:gd name="connsiteX75" fmla="*/ 7831 w 10000"/>
                <a:gd name="connsiteY75" fmla="*/ 176 h 10000"/>
                <a:gd name="connsiteX76" fmla="*/ 7711 w 10000"/>
                <a:gd name="connsiteY76" fmla="*/ 569 h 10000"/>
                <a:gd name="connsiteX77" fmla="*/ 7390 w 10000"/>
                <a:gd name="connsiteY77" fmla="*/ 660 h 10000"/>
                <a:gd name="connsiteX78" fmla="*/ 7309 w 10000"/>
                <a:gd name="connsiteY78" fmla="*/ 965 h 10000"/>
                <a:gd name="connsiteX79" fmla="*/ 7028 w 10000"/>
                <a:gd name="connsiteY79" fmla="*/ 965 h 10000"/>
                <a:gd name="connsiteX80" fmla="*/ 6787 w 10000"/>
                <a:gd name="connsiteY80" fmla="*/ 835 h 10000"/>
                <a:gd name="connsiteX81" fmla="*/ 6265 w 10000"/>
                <a:gd name="connsiteY81" fmla="*/ 835 h 10000"/>
                <a:gd name="connsiteX82" fmla="*/ 5743 w 10000"/>
                <a:gd name="connsiteY82" fmla="*/ 835 h 10000"/>
                <a:gd name="connsiteX83" fmla="*/ 5783 w 10000"/>
                <a:gd name="connsiteY83" fmla="*/ 660 h 10000"/>
                <a:gd name="connsiteX84" fmla="*/ 5703 w 10000"/>
                <a:gd name="connsiteY84" fmla="*/ 660 h 10000"/>
                <a:gd name="connsiteX85" fmla="*/ 5663 w 10000"/>
                <a:gd name="connsiteY85" fmla="*/ 835 h 10000"/>
                <a:gd name="connsiteX86" fmla="*/ 5181 w 10000"/>
                <a:gd name="connsiteY86" fmla="*/ 835 h 10000"/>
                <a:gd name="connsiteX87" fmla="*/ 4699 w 10000"/>
                <a:gd name="connsiteY87" fmla="*/ 835 h 10000"/>
                <a:gd name="connsiteX88" fmla="*/ 4217 w 10000"/>
                <a:gd name="connsiteY88" fmla="*/ 835 h 10000"/>
                <a:gd name="connsiteX89" fmla="*/ 3735 w 10000"/>
                <a:gd name="connsiteY89" fmla="*/ 835 h 10000"/>
                <a:gd name="connsiteX90" fmla="*/ 3293 w 10000"/>
                <a:gd name="connsiteY90" fmla="*/ 835 h 10000"/>
                <a:gd name="connsiteX91" fmla="*/ 2811 w 10000"/>
                <a:gd name="connsiteY91" fmla="*/ 835 h 10000"/>
                <a:gd name="connsiteX92" fmla="*/ 2369 w 10000"/>
                <a:gd name="connsiteY92" fmla="*/ 835 h 10000"/>
                <a:gd name="connsiteX93" fmla="*/ 1888 w 10000"/>
                <a:gd name="connsiteY93" fmla="*/ 835 h 10000"/>
                <a:gd name="connsiteX94" fmla="*/ 1888 w 10000"/>
                <a:gd name="connsiteY94" fmla="*/ 1449 h 10000"/>
                <a:gd name="connsiteX95" fmla="*/ 1888 w 10000"/>
                <a:gd name="connsiteY95" fmla="*/ 2241 h 10000"/>
                <a:gd name="connsiteX96" fmla="*/ 1285 w 10000"/>
                <a:gd name="connsiteY96" fmla="*/ 2241 h 10000"/>
                <a:gd name="connsiteX97" fmla="*/ 1285 w 10000"/>
                <a:gd name="connsiteY97" fmla="*/ 2592 h 10000"/>
                <a:gd name="connsiteX0" fmla="*/ 1285 w 10000"/>
                <a:gd name="connsiteY0" fmla="*/ 2592 h 10000"/>
                <a:gd name="connsiteX1" fmla="*/ 1285 w 10000"/>
                <a:gd name="connsiteY1" fmla="*/ 3295 h 10000"/>
                <a:gd name="connsiteX2" fmla="*/ 1285 w 10000"/>
                <a:gd name="connsiteY2" fmla="*/ 3954 h 10000"/>
                <a:gd name="connsiteX3" fmla="*/ 1285 w 10000"/>
                <a:gd name="connsiteY3" fmla="*/ 4614 h 10000"/>
                <a:gd name="connsiteX4" fmla="*/ 1285 w 10000"/>
                <a:gd name="connsiteY4" fmla="*/ 5226 h 10000"/>
                <a:gd name="connsiteX5" fmla="*/ 643 w 10000"/>
                <a:gd name="connsiteY5" fmla="*/ 5360 h 10000"/>
                <a:gd name="connsiteX6" fmla="*/ 522 w 10000"/>
                <a:gd name="connsiteY6" fmla="*/ 5710 h 10000"/>
                <a:gd name="connsiteX7" fmla="*/ 241 w 10000"/>
                <a:gd name="connsiteY7" fmla="*/ 6150 h 10000"/>
                <a:gd name="connsiteX8" fmla="*/ 241 w 10000"/>
                <a:gd name="connsiteY8" fmla="*/ 6504 h 10000"/>
                <a:gd name="connsiteX9" fmla="*/ 120 w 10000"/>
                <a:gd name="connsiteY9" fmla="*/ 6589 h 10000"/>
                <a:gd name="connsiteX10" fmla="*/ 120 w 10000"/>
                <a:gd name="connsiteY10" fmla="*/ 6896 h 10000"/>
                <a:gd name="connsiteX11" fmla="*/ 0 w 10000"/>
                <a:gd name="connsiteY11" fmla="*/ 7163 h 10000"/>
                <a:gd name="connsiteX12" fmla="*/ 0 w 10000"/>
                <a:gd name="connsiteY12" fmla="*/ 7380 h 10000"/>
                <a:gd name="connsiteX13" fmla="*/ 241 w 10000"/>
                <a:gd name="connsiteY13" fmla="*/ 7337 h 10000"/>
                <a:gd name="connsiteX14" fmla="*/ 281 w 10000"/>
                <a:gd name="connsiteY14" fmla="*/ 7730 h 10000"/>
                <a:gd name="connsiteX15" fmla="*/ 602 w 10000"/>
                <a:gd name="connsiteY15" fmla="*/ 8437 h 10000"/>
                <a:gd name="connsiteX16" fmla="*/ 602 w 10000"/>
                <a:gd name="connsiteY16" fmla="*/ 8479 h 10000"/>
                <a:gd name="connsiteX17" fmla="*/ 482 w 10000"/>
                <a:gd name="connsiteY17" fmla="*/ 8522 h 10000"/>
                <a:gd name="connsiteX18" fmla="*/ 964 w 10000"/>
                <a:gd name="connsiteY18" fmla="*/ 9225 h 10000"/>
                <a:gd name="connsiteX19" fmla="*/ 1004 w 10000"/>
                <a:gd name="connsiteY19" fmla="*/ 9446 h 10000"/>
                <a:gd name="connsiteX20" fmla="*/ 1178 w 10000"/>
                <a:gd name="connsiteY20" fmla="*/ 9809 h 10000"/>
                <a:gd name="connsiteX21" fmla="*/ 1357 w 10000"/>
                <a:gd name="connsiteY21" fmla="*/ 9607 h 10000"/>
                <a:gd name="connsiteX22" fmla="*/ 1652 w 10000"/>
                <a:gd name="connsiteY22" fmla="*/ 9545 h 10000"/>
                <a:gd name="connsiteX23" fmla="*/ 1951 w 10000"/>
                <a:gd name="connsiteY23" fmla="*/ 9489 h 10000"/>
                <a:gd name="connsiteX24" fmla="*/ 2025 w 10000"/>
                <a:gd name="connsiteY24" fmla="*/ 9219 h 10000"/>
                <a:gd name="connsiteX25" fmla="*/ 2338 w 10000"/>
                <a:gd name="connsiteY25" fmla="*/ 9131 h 10000"/>
                <a:gd name="connsiteX26" fmla="*/ 2643 w 10000"/>
                <a:gd name="connsiteY26" fmla="*/ 9561 h 10000"/>
                <a:gd name="connsiteX27" fmla="*/ 2911 w 10000"/>
                <a:gd name="connsiteY27" fmla="*/ 9748 h 10000"/>
                <a:gd name="connsiteX28" fmla="*/ 3167 w 10000"/>
                <a:gd name="connsiteY28" fmla="*/ 9715 h 10000"/>
                <a:gd name="connsiteX29" fmla="*/ 3795 w 10000"/>
                <a:gd name="connsiteY29" fmla="*/ 9872 h 10000"/>
                <a:gd name="connsiteX30" fmla="*/ 4153 w 10000"/>
                <a:gd name="connsiteY30" fmla="*/ 9956 h 10000"/>
                <a:gd name="connsiteX31" fmla="*/ 4682 w 10000"/>
                <a:gd name="connsiteY31" fmla="*/ 9732 h 10000"/>
                <a:gd name="connsiteX32" fmla="*/ 4983 w 10000"/>
                <a:gd name="connsiteY32" fmla="*/ 9289 h 10000"/>
                <a:gd name="connsiteX33" fmla="*/ 5337 w 10000"/>
                <a:gd name="connsiteY33" fmla="*/ 9512 h 10000"/>
                <a:gd name="connsiteX34" fmla="*/ 5564 w 10000"/>
                <a:gd name="connsiteY34" fmla="*/ 9681 h 10000"/>
                <a:gd name="connsiteX35" fmla="*/ 5768 w 10000"/>
                <a:gd name="connsiteY35" fmla="*/ 9572 h 10000"/>
                <a:gd name="connsiteX36" fmla="*/ 5933 w 10000"/>
                <a:gd name="connsiteY36" fmla="*/ 9471 h 10000"/>
                <a:gd name="connsiteX37" fmla="*/ 6089 w 10000"/>
                <a:gd name="connsiteY37" fmla="*/ 9245 h 10000"/>
                <a:gd name="connsiteX38" fmla="*/ 6274 w 10000"/>
                <a:gd name="connsiteY38" fmla="*/ 8940 h 10000"/>
                <a:gd name="connsiteX39" fmla="*/ 6389 w 10000"/>
                <a:gd name="connsiteY39" fmla="*/ 8797 h 10000"/>
                <a:gd name="connsiteX40" fmla="*/ 6524 w 10000"/>
                <a:gd name="connsiteY40" fmla="*/ 8740 h 10000"/>
                <a:gd name="connsiteX41" fmla="*/ 6531 w 10000"/>
                <a:gd name="connsiteY41" fmla="*/ 8560 h 10000"/>
                <a:gd name="connsiteX42" fmla="*/ 6572 w 10000"/>
                <a:gd name="connsiteY42" fmla="*/ 8352 h 10000"/>
                <a:gd name="connsiteX43" fmla="*/ 6602 w 10000"/>
                <a:gd name="connsiteY43" fmla="*/ 8162 h 10000"/>
                <a:gd name="connsiteX44" fmla="*/ 6855 w 10000"/>
                <a:gd name="connsiteY44" fmla="*/ 7916 h 10000"/>
                <a:gd name="connsiteX45" fmla="*/ 6893 w 10000"/>
                <a:gd name="connsiteY45" fmla="*/ 8869 h 10000"/>
                <a:gd name="connsiteX46" fmla="*/ 7308 w 10000"/>
                <a:gd name="connsiteY46" fmla="*/ 9201 h 10000"/>
                <a:gd name="connsiteX47" fmla="*/ 7430 w 10000"/>
                <a:gd name="connsiteY47" fmla="*/ 8917 h 10000"/>
                <a:gd name="connsiteX48" fmla="*/ 7470 w 10000"/>
                <a:gd name="connsiteY48" fmla="*/ 8960 h 10000"/>
                <a:gd name="connsiteX49" fmla="*/ 7590 w 10000"/>
                <a:gd name="connsiteY49" fmla="*/ 8698 h 10000"/>
                <a:gd name="connsiteX50" fmla="*/ 7831 w 10000"/>
                <a:gd name="connsiteY50" fmla="*/ 8567 h 10000"/>
                <a:gd name="connsiteX51" fmla="*/ 7952 w 10000"/>
                <a:gd name="connsiteY51" fmla="*/ 8083 h 10000"/>
                <a:gd name="connsiteX52" fmla="*/ 8313 w 10000"/>
                <a:gd name="connsiteY52" fmla="*/ 7513 h 10000"/>
                <a:gd name="connsiteX53" fmla="*/ 8594 w 10000"/>
                <a:gd name="connsiteY53" fmla="*/ 7248 h 10000"/>
                <a:gd name="connsiteX54" fmla="*/ 8795 w 10000"/>
                <a:gd name="connsiteY54" fmla="*/ 6504 h 10000"/>
                <a:gd name="connsiteX55" fmla="*/ 8795 w 10000"/>
                <a:gd name="connsiteY55" fmla="*/ 6328 h 10000"/>
                <a:gd name="connsiteX56" fmla="*/ 8755 w 10000"/>
                <a:gd name="connsiteY56" fmla="*/ 5888 h 10000"/>
                <a:gd name="connsiteX57" fmla="*/ 9157 w 10000"/>
                <a:gd name="connsiteY57" fmla="*/ 4305 h 10000"/>
                <a:gd name="connsiteX58" fmla="*/ 9277 w 10000"/>
                <a:gd name="connsiteY58" fmla="*/ 4305 h 10000"/>
                <a:gd name="connsiteX59" fmla="*/ 9438 w 10000"/>
                <a:gd name="connsiteY59" fmla="*/ 4174 h 10000"/>
                <a:gd name="connsiteX60" fmla="*/ 9920 w 10000"/>
                <a:gd name="connsiteY60" fmla="*/ 3954 h 10000"/>
                <a:gd name="connsiteX61" fmla="*/ 10000 w 10000"/>
                <a:gd name="connsiteY61" fmla="*/ 3602 h 10000"/>
                <a:gd name="connsiteX62" fmla="*/ 9960 w 10000"/>
                <a:gd name="connsiteY62" fmla="*/ 3514 h 10000"/>
                <a:gd name="connsiteX63" fmla="*/ 9799 w 10000"/>
                <a:gd name="connsiteY63" fmla="*/ 3514 h 10000"/>
                <a:gd name="connsiteX64" fmla="*/ 9679 w 10000"/>
                <a:gd name="connsiteY64" fmla="*/ 3295 h 10000"/>
                <a:gd name="connsiteX65" fmla="*/ 9438 w 10000"/>
                <a:gd name="connsiteY65" fmla="*/ 3209 h 10000"/>
                <a:gd name="connsiteX66" fmla="*/ 9317 w 10000"/>
                <a:gd name="connsiteY66" fmla="*/ 3033 h 10000"/>
                <a:gd name="connsiteX67" fmla="*/ 9237 w 10000"/>
                <a:gd name="connsiteY67" fmla="*/ 2374 h 10000"/>
                <a:gd name="connsiteX68" fmla="*/ 9237 w 10000"/>
                <a:gd name="connsiteY68" fmla="*/ 1449 h 10000"/>
                <a:gd name="connsiteX69" fmla="*/ 9036 w 10000"/>
                <a:gd name="connsiteY69" fmla="*/ 1144 h 10000"/>
                <a:gd name="connsiteX70" fmla="*/ 8996 w 10000"/>
                <a:gd name="connsiteY70" fmla="*/ 835 h 10000"/>
                <a:gd name="connsiteX71" fmla="*/ 8675 w 10000"/>
                <a:gd name="connsiteY71" fmla="*/ 396 h 10000"/>
                <a:gd name="connsiteX72" fmla="*/ 8394 w 10000"/>
                <a:gd name="connsiteY72" fmla="*/ 222 h 10000"/>
                <a:gd name="connsiteX73" fmla="*/ 8233 w 10000"/>
                <a:gd name="connsiteY73" fmla="*/ 0 h 10000"/>
                <a:gd name="connsiteX74" fmla="*/ 7992 w 10000"/>
                <a:gd name="connsiteY74" fmla="*/ 222 h 10000"/>
                <a:gd name="connsiteX75" fmla="*/ 7831 w 10000"/>
                <a:gd name="connsiteY75" fmla="*/ 176 h 10000"/>
                <a:gd name="connsiteX76" fmla="*/ 7711 w 10000"/>
                <a:gd name="connsiteY76" fmla="*/ 569 h 10000"/>
                <a:gd name="connsiteX77" fmla="*/ 7390 w 10000"/>
                <a:gd name="connsiteY77" fmla="*/ 660 h 10000"/>
                <a:gd name="connsiteX78" fmla="*/ 7309 w 10000"/>
                <a:gd name="connsiteY78" fmla="*/ 965 h 10000"/>
                <a:gd name="connsiteX79" fmla="*/ 7028 w 10000"/>
                <a:gd name="connsiteY79" fmla="*/ 965 h 10000"/>
                <a:gd name="connsiteX80" fmla="*/ 6787 w 10000"/>
                <a:gd name="connsiteY80" fmla="*/ 835 h 10000"/>
                <a:gd name="connsiteX81" fmla="*/ 6265 w 10000"/>
                <a:gd name="connsiteY81" fmla="*/ 835 h 10000"/>
                <a:gd name="connsiteX82" fmla="*/ 5743 w 10000"/>
                <a:gd name="connsiteY82" fmla="*/ 835 h 10000"/>
                <a:gd name="connsiteX83" fmla="*/ 5783 w 10000"/>
                <a:gd name="connsiteY83" fmla="*/ 660 h 10000"/>
                <a:gd name="connsiteX84" fmla="*/ 5703 w 10000"/>
                <a:gd name="connsiteY84" fmla="*/ 660 h 10000"/>
                <a:gd name="connsiteX85" fmla="*/ 5663 w 10000"/>
                <a:gd name="connsiteY85" fmla="*/ 835 h 10000"/>
                <a:gd name="connsiteX86" fmla="*/ 5181 w 10000"/>
                <a:gd name="connsiteY86" fmla="*/ 835 h 10000"/>
                <a:gd name="connsiteX87" fmla="*/ 4699 w 10000"/>
                <a:gd name="connsiteY87" fmla="*/ 835 h 10000"/>
                <a:gd name="connsiteX88" fmla="*/ 4217 w 10000"/>
                <a:gd name="connsiteY88" fmla="*/ 835 h 10000"/>
                <a:gd name="connsiteX89" fmla="*/ 3735 w 10000"/>
                <a:gd name="connsiteY89" fmla="*/ 835 h 10000"/>
                <a:gd name="connsiteX90" fmla="*/ 3293 w 10000"/>
                <a:gd name="connsiteY90" fmla="*/ 835 h 10000"/>
                <a:gd name="connsiteX91" fmla="*/ 2811 w 10000"/>
                <a:gd name="connsiteY91" fmla="*/ 835 h 10000"/>
                <a:gd name="connsiteX92" fmla="*/ 2369 w 10000"/>
                <a:gd name="connsiteY92" fmla="*/ 835 h 10000"/>
                <a:gd name="connsiteX93" fmla="*/ 1888 w 10000"/>
                <a:gd name="connsiteY93" fmla="*/ 835 h 10000"/>
                <a:gd name="connsiteX94" fmla="*/ 1888 w 10000"/>
                <a:gd name="connsiteY94" fmla="*/ 1449 h 10000"/>
                <a:gd name="connsiteX95" fmla="*/ 1888 w 10000"/>
                <a:gd name="connsiteY95" fmla="*/ 2241 h 10000"/>
                <a:gd name="connsiteX96" fmla="*/ 1285 w 10000"/>
                <a:gd name="connsiteY96" fmla="*/ 2241 h 10000"/>
                <a:gd name="connsiteX97" fmla="*/ 1285 w 10000"/>
                <a:gd name="connsiteY97" fmla="*/ 2592 h 10000"/>
                <a:gd name="connsiteX0" fmla="*/ 1285 w 10000"/>
                <a:gd name="connsiteY0" fmla="*/ 2592 h 10000"/>
                <a:gd name="connsiteX1" fmla="*/ 1285 w 10000"/>
                <a:gd name="connsiteY1" fmla="*/ 3295 h 10000"/>
                <a:gd name="connsiteX2" fmla="*/ 1285 w 10000"/>
                <a:gd name="connsiteY2" fmla="*/ 3954 h 10000"/>
                <a:gd name="connsiteX3" fmla="*/ 1285 w 10000"/>
                <a:gd name="connsiteY3" fmla="*/ 4614 h 10000"/>
                <a:gd name="connsiteX4" fmla="*/ 1285 w 10000"/>
                <a:gd name="connsiteY4" fmla="*/ 5226 h 10000"/>
                <a:gd name="connsiteX5" fmla="*/ 643 w 10000"/>
                <a:gd name="connsiteY5" fmla="*/ 5360 h 10000"/>
                <a:gd name="connsiteX6" fmla="*/ 522 w 10000"/>
                <a:gd name="connsiteY6" fmla="*/ 5710 h 10000"/>
                <a:gd name="connsiteX7" fmla="*/ 241 w 10000"/>
                <a:gd name="connsiteY7" fmla="*/ 6150 h 10000"/>
                <a:gd name="connsiteX8" fmla="*/ 241 w 10000"/>
                <a:gd name="connsiteY8" fmla="*/ 6504 h 10000"/>
                <a:gd name="connsiteX9" fmla="*/ 120 w 10000"/>
                <a:gd name="connsiteY9" fmla="*/ 6589 h 10000"/>
                <a:gd name="connsiteX10" fmla="*/ 120 w 10000"/>
                <a:gd name="connsiteY10" fmla="*/ 6896 h 10000"/>
                <a:gd name="connsiteX11" fmla="*/ 0 w 10000"/>
                <a:gd name="connsiteY11" fmla="*/ 7163 h 10000"/>
                <a:gd name="connsiteX12" fmla="*/ 0 w 10000"/>
                <a:gd name="connsiteY12" fmla="*/ 7380 h 10000"/>
                <a:gd name="connsiteX13" fmla="*/ 241 w 10000"/>
                <a:gd name="connsiteY13" fmla="*/ 7337 h 10000"/>
                <a:gd name="connsiteX14" fmla="*/ 281 w 10000"/>
                <a:gd name="connsiteY14" fmla="*/ 7730 h 10000"/>
                <a:gd name="connsiteX15" fmla="*/ 602 w 10000"/>
                <a:gd name="connsiteY15" fmla="*/ 8437 h 10000"/>
                <a:gd name="connsiteX16" fmla="*/ 602 w 10000"/>
                <a:gd name="connsiteY16" fmla="*/ 8479 h 10000"/>
                <a:gd name="connsiteX17" fmla="*/ 482 w 10000"/>
                <a:gd name="connsiteY17" fmla="*/ 8522 h 10000"/>
                <a:gd name="connsiteX18" fmla="*/ 964 w 10000"/>
                <a:gd name="connsiteY18" fmla="*/ 9225 h 10000"/>
                <a:gd name="connsiteX19" fmla="*/ 1004 w 10000"/>
                <a:gd name="connsiteY19" fmla="*/ 9446 h 10000"/>
                <a:gd name="connsiteX20" fmla="*/ 1178 w 10000"/>
                <a:gd name="connsiteY20" fmla="*/ 9809 h 10000"/>
                <a:gd name="connsiteX21" fmla="*/ 1357 w 10000"/>
                <a:gd name="connsiteY21" fmla="*/ 9607 h 10000"/>
                <a:gd name="connsiteX22" fmla="*/ 1652 w 10000"/>
                <a:gd name="connsiteY22" fmla="*/ 9545 h 10000"/>
                <a:gd name="connsiteX23" fmla="*/ 1951 w 10000"/>
                <a:gd name="connsiteY23" fmla="*/ 9489 h 10000"/>
                <a:gd name="connsiteX24" fmla="*/ 2025 w 10000"/>
                <a:gd name="connsiteY24" fmla="*/ 9219 h 10000"/>
                <a:gd name="connsiteX25" fmla="*/ 2338 w 10000"/>
                <a:gd name="connsiteY25" fmla="*/ 9131 h 10000"/>
                <a:gd name="connsiteX26" fmla="*/ 2643 w 10000"/>
                <a:gd name="connsiteY26" fmla="*/ 9561 h 10000"/>
                <a:gd name="connsiteX27" fmla="*/ 2977 w 10000"/>
                <a:gd name="connsiteY27" fmla="*/ 9748 h 10000"/>
                <a:gd name="connsiteX28" fmla="*/ 3167 w 10000"/>
                <a:gd name="connsiteY28" fmla="*/ 9715 h 10000"/>
                <a:gd name="connsiteX29" fmla="*/ 3795 w 10000"/>
                <a:gd name="connsiteY29" fmla="*/ 9872 h 10000"/>
                <a:gd name="connsiteX30" fmla="*/ 4153 w 10000"/>
                <a:gd name="connsiteY30" fmla="*/ 9956 h 10000"/>
                <a:gd name="connsiteX31" fmla="*/ 4682 w 10000"/>
                <a:gd name="connsiteY31" fmla="*/ 9732 h 10000"/>
                <a:gd name="connsiteX32" fmla="*/ 4983 w 10000"/>
                <a:gd name="connsiteY32" fmla="*/ 9289 h 10000"/>
                <a:gd name="connsiteX33" fmla="*/ 5337 w 10000"/>
                <a:gd name="connsiteY33" fmla="*/ 9512 h 10000"/>
                <a:gd name="connsiteX34" fmla="*/ 5564 w 10000"/>
                <a:gd name="connsiteY34" fmla="*/ 9681 h 10000"/>
                <a:gd name="connsiteX35" fmla="*/ 5768 w 10000"/>
                <a:gd name="connsiteY35" fmla="*/ 9572 h 10000"/>
                <a:gd name="connsiteX36" fmla="*/ 5933 w 10000"/>
                <a:gd name="connsiteY36" fmla="*/ 9471 h 10000"/>
                <a:gd name="connsiteX37" fmla="*/ 6089 w 10000"/>
                <a:gd name="connsiteY37" fmla="*/ 9245 h 10000"/>
                <a:gd name="connsiteX38" fmla="*/ 6274 w 10000"/>
                <a:gd name="connsiteY38" fmla="*/ 8940 h 10000"/>
                <a:gd name="connsiteX39" fmla="*/ 6389 w 10000"/>
                <a:gd name="connsiteY39" fmla="*/ 8797 h 10000"/>
                <a:gd name="connsiteX40" fmla="*/ 6524 w 10000"/>
                <a:gd name="connsiteY40" fmla="*/ 8740 h 10000"/>
                <a:gd name="connsiteX41" fmla="*/ 6531 w 10000"/>
                <a:gd name="connsiteY41" fmla="*/ 8560 h 10000"/>
                <a:gd name="connsiteX42" fmla="*/ 6572 w 10000"/>
                <a:gd name="connsiteY42" fmla="*/ 8352 h 10000"/>
                <a:gd name="connsiteX43" fmla="*/ 6602 w 10000"/>
                <a:gd name="connsiteY43" fmla="*/ 8162 h 10000"/>
                <a:gd name="connsiteX44" fmla="*/ 6855 w 10000"/>
                <a:gd name="connsiteY44" fmla="*/ 7916 h 10000"/>
                <a:gd name="connsiteX45" fmla="*/ 6893 w 10000"/>
                <a:gd name="connsiteY45" fmla="*/ 8869 h 10000"/>
                <a:gd name="connsiteX46" fmla="*/ 7308 w 10000"/>
                <a:gd name="connsiteY46" fmla="*/ 9201 h 10000"/>
                <a:gd name="connsiteX47" fmla="*/ 7430 w 10000"/>
                <a:gd name="connsiteY47" fmla="*/ 8917 h 10000"/>
                <a:gd name="connsiteX48" fmla="*/ 7470 w 10000"/>
                <a:gd name="connsiteY48" fmla="*/ 8960 h 10000"/>
                <a:gd name="connsiteX49" fmla="*/ 7590 w 10000"/>
                <a:gd name="connsiteY49" fmla="*/ 8698 h 10000"/>
                <a:gd name="connsiteX50" fmla="*/ 7831 w 10000"/>
                <a:gd name="connsiteY50" fmla="*/ 8567 h 10000"/>
                <a:gd name="connsiteX51" fmla="*/ 7952 w 10000"/>
                <a:gd name="connsiteY51" fmla="*/ 8083 h 10000"/>
                <a:gd name="connsiteX52" fmla="*/ 8313 w 10000"/>
                <a:gd name="connsiteY52" fmla="*/ 7513 h 10000"/>
                <a:gd name="connsiteX53" fmla="*/ 8594 w 10000"/>
                <a:gd name="connsiteY53" fmla="*/ 7248 h 10000"/>
                <a:gd name="connsiteX54" fmla="*/ 8795 w 10000"/>
                <a:gd name="connsiteY54" fmla="*/ 6504 h 10000"/>
                <a:gd name="connsiteX55" fmla="*/ 8795 w 10000"/>
                <a:gd name="connsiteY55" fmla="*/ 6328 h 10000"/>
                <a:gd name="connsiteX56" fmla="*/ 8755 w 10000"/>
                <a:gd name="connsiteY56" fmla="*/ 5888 h 10000"/>
                <a:gd name="connsiteX57" fmla="*/ 9157 w 10000"/>
                <a:gd name="connsiteY57" fmla="*/ 4305 h 10000"/>
                <a:gd name="connsiteX58" fmla="*/ 9277 w 10000"/>
                <a:gd name="connsiteY58" fmla="*/ 4305 h 10000"/>
                <a:gd name="connsiteX59" fmla="*/ 9438 w 10000"/>
                <a:gd name="connsiteY59" fmla="*/ 4174 h 10000"/>
                <a:gd name="connsiteX60" fmla="*/ 9920 w 10000"/>
                <a:gd name="connsiteY60" fmla="*/ 3954 h 10000"/>
                <a:gd name="connsiteX61" fmla="*/ 10000 w 10000"/>
                <a:gd name="connsiteY61" fmla="*/ 3602 h 10000"/>
                <a:gd name="connsiteX62" fmla="*/ 9960 w 10000"/>
                <a:gd name="connsiteY62" fmla="*/ 3514 h 10000"/>
                <a:gd name="connsiteX63" fmla="*/ 9799 w 10000"/>
                <a:gd name="connsiteY63" fmla="*/ 3514 h 10000"/>
                <a:gd name="connsiteX64" fmla="*/ 9679 w 10000"/>
                <a:gd name="connsiteY64" fmla="*/ 3295 h 10000"/>
                <a:gd name="connsiteX65" fmla="*/ 9438 w 10000"/>
                <a:gd name="connsiteY65" fmla="*/ 3209 h 10000"/>
                <a:gd name="connsiteX66" fmla="*/ 9317 w 10000"/>
                <a:gd name="connsiteY66" fmla="*/ 3033 h 10000"/>
                <a:gd name="connsiteX67" fmla="*/ 9237 w 10000"/>
                <a:gd name="connsiteY67" fmla="*/ 2374 h 10000"/>
                <a:gd name="connsiteX68" fmla="*/ 9237 w 10000"/>
                <a:gd name="connsiteY68" fmla="*/ 1449 h 10000"/>
                <a:gd name="connsiteX69" fmla="*/ 9036 w 10000"/>
                <a:gd name="connsiteY69" fmla="*/ 1144 h 10000"/>
                <a:gd name="connsiteX70" fmla="*/ 8996 w 10000"/>
                <a:gd name="connsiteY70" fmla="*/ 835 h 10000"/>
                <a:gd name="connsiteX71" fmla="*/ 8675 w 10000"/>
                <a:gd name="connsiteY71" fmla="*/ 396 h 10000"/>
                <a:gd name="connsiteX72" fmla="*/ 8394 w 10000"/>
                <a:gd name="connsiteY72" fmla="*/ 222 h 10000"/>
                <a:gd name="connsiteX73" fmla="*/ 8233 w 10000"/>
                <a:gd name="connsiteY73" fmla="*/ 0 h 10000"/>
                <a:gd name="connsiteX74" fmla="*/ 7992 w 10000"/>
                <a:gd name="connsiteY74" fmla="*/ 222 h 10000"/>
                <a:gd name="connsiteX75" fmla="*/ 7831 w 10000"/>
                <a:gd name="connsiteY75" fmla="*/ 176 h 10000"/>
                <a:gd name="connsiteX76" fmla="*/ 7711 w 10000"/>
                <a:gd name="connsiteY76" fmla="*/ 569 h 10000"/>
                <a:gd name="connsiteX77" fmla="*/ 7390 w 10000"/>
                <a:gd name="connsiteY77" fmla="*/ 660 h 10000"/>
                <a:gd name="connsiteX78" fmla="*/ 7309 w 10000"/>
                <a:gd name="connsiteY78" fmla="*/ 965 h 10000"/>
                <a:gd name="connsiteX79" fmla="*/ 7028 w 10000"/>
                <a:gd name="connsiteY79" fmla="*/ 965 h 10000"/>
                <a:gd name="connsiteX80" fmla="*/ 6787 w 10000"/>
                <a:gd name="connsiteY80" fmla="*/ 835 h 10000"/>
                <a:gd name="connsiteX81" fmla="*/ 6265 w 10000"/>
                <a:gd name="connsiteY81" fmla="*/ 835 h 10000"/>
                <a:gd name="connsiteX82" fmla="*/ 5743 w 10000"/>
                <a:gd name="connsiteY82" fmla="*/ 835 h 10000"/>
                <a:gd name="connsiteX83" fmla="*/ 5783 w 10000"/>
                <a:gd name="connsiteY83" fmla="*/ 660 h 10000"/>
                <a:gd name="connsiteX84" fmla="*/ 5703 w 10000"/>
                <a:gd name="connsiteY84" fmla="*/ 660 h 10000"/>
                <a:gd name="connsiteX85" fmla="*/ 5663 w 10000"/>
                <a:gd name="connsiteY85" fmla="*/ 835 h 10000"/>
                <a:gd name="connsiteX86" fmla="*/ 5181 w 10000"/>
                <a:gd name="connsiteY86" fmla="*/ 835 h 10000"/>
                <a:gd name="connsiteX87" fmla="*/ 4699 w 10000"/>
                <a:gd name="connsiteY87" fmla="*/ 835 h 10000"/>
                <a:gd name="connsiteX88" fmla="*/ 4217 w 10000"/>
                <a:gd name="connsiteY88" fmla="*/ 835 h 10000"/>
                <a:gd name="connsiteX89" fmla="*/ 3735 w 10000"/>
                <a:gd name="connsiteY89" fmla="*/ 835 h 10000"/>
                <a:gd name="connsiteX90" fmla="*/ 3293 w 10000"/>
                <a:gd name="connsiteY90" fmla="*/ 835 h 10000"/>
                <a:gd name="connsiteX91" fmla="*/ 2811 w 10000"/>
                <a:gd name="connsiteY91" fmla="*/ 835 h 10000"/>
                <a:gd name="connsiteX92" fmla="*/ 2369 w 10000"/>
                <a:gd name="connsiteY92" fmla="*/ 835 h 10000"/>
                <a:gd name="connsiteX93" fmla="*/ 1888 w 10000"/>
                <a:gd name="connsiteY93" fmla="*/ 835 h 10000"/>
                <a:gd name="connsiteX94" fmla="*/ 1888 w 10000"/>
                <a:gd name="connsiteY94" fmla="*/ 1449 h 10000"/>
                <a:gd name="connsiteX95" fmla="*/ 1888 w 10000"/>
                <a:gd name="connsiteY95" fmla="*/ 2241 h 10000"/>
                <a:gd name="connsiteX96" fmla="*/ 1285 w 10000"/>
                <a:gd name="connsiteY96" fmla="*/ 2241 h 10000"/>
                <a:gd name="connsiteX97" fmla="*/ 1285 w 10000"/>
                <a:gd name="connsiteY97" fmla="*/ 259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10000" h="10000">
                  <a:moveTo>
                    <a:pt x="1285" y="2592"/>
                  </a:moveTo>
                  <a:lnTo>
                    <a:pt x="1285" y="3295"/>
                  </a:lnTo>
                  <a:lnTo>
                    <a:pt x="1285" y="3954"/>
                  </a:lnTo>
                  <a:lnTo>
                    <a:pt x="1285" y="4614"/>
                  </a:lnTo>
                  <a:lnTo>
                    <a:pt x="1285" y="5226"/>
                  </a:lnTo>
                  <a:lnTo>
                    <a:pt x="643" y="5360"/>
                  </a:lnTo>
                  <a:cubicBezTo>
                    <a:pt x="603" y="5477"/>
                    <a:pt x="562" y="5593"/>
                    <a:pt x="522" y="5710"/>
                  </a:cubicBezTo>
                  <a:lnTo>
                    <a:pt x="241" y="6150"/>
                  </a:lnTo>
                  <a:lnTo>
                    <a:pt x="241" y="6504"/>
                  </a:lnTo>
                  <a:lnTo>
                    <a:pt x="120" y="6589"/>
                  </a:lnTo>
                  <a:lnTo>
                    <a:pt x="120" y="6896"/>
                  </a:lnTo>
                  <a:lnTo>
                    <a:pt x="0" y="7163"/>
                  </a:lnTo>
                  <a:lnTo>
                    <a:pt x="0" y="7380"/>
                  </a:lnTo>
                  <a:lnTo>
                    <a:pt x="241" y="7337"/>
                  </a:lnTo>
                  <a:cubicBezTo>
                    <a:pt x="254" y="7469"/>
                    <a:pt x="268" y="7600"/>
                    <a:pt x="281" y="7730"/>
                  </a:cubicBezTo>
                  <a:lnTo>
                    <a:pt x="602" y="8437"/>
                  </a:lnTo>
                  <a:lnTo>
                    <a:pt x="602" y="8479"/>
                  </a:lnTo>
                  <a:lnTo>
                    <a:pt x="482" y="8522"/>
                  </a:lnTo>
                  <a:lnTo>
                    <a:pt x="964" y="9225"/>
                  </a:lnTo>
                  <a:cubicBezTo>
                    <a:pt x="977" y="9299"/>
                    <a:pt x="991" y="9372"/>
                    <a:pt x="1004" y="9446"/>
                  </a:cubicBezTo>
                  <a:cubicBezTo>
                    <a:pt x="991" y="9651"/>
                    <a:pt x="1191" y="9602"/>
                    <a:pt x="1178" y="9809"/>
                  </a:cubicBezTo>
                  <a:cubicBezTo>
                    <a:pt x="1205" y="9838"/>
                    <a:pt x="1330" y="9578"/>
                    <a:pt x="1357" y="9607"/>
                  </a:cubicBezTo>
                  <a:cubicBezTo>
                    <a:pt x="1491" y="9531"/>
                    <a:pt x="1526" y="9661"/>
                    <a:pt x="1652" y="9545"/>
                  </a:cubicBezTo>
                  <a:lnTo>
                    <a:pt x="1951" y="9489"/>
                  </a:lnTo>
                  <a:cubicBezTo>
                    <a:pt x="1964" y="9591"/>
                    <a:pt x="2012" y="9117"/>
                    <a:pt x="2025" y="9219"/>
                  </a:cubicBezTo>
                  <a:lnTo>
                    <a:pt x="2338" y="9131"/>
                  </a:lnTo>
                  <a:cubicBezTo>
                    <a:pt x="2482" y="9213"/>
                    <a:pt x="2505" y="9464"/>
                    <a:pt x="2643" y="9561"/>
                  </a:cubicBezTo>
                  <a:cubicBezTo>
                    <a:pt x="2747" y="9644"/>
                    <a:pt x="2890" y="9723"/>
                    <a:pt x="2977" y="9748"/>
                  </a:cubicBezTo>
                  <a:cubicBezTo>
                    <a:pt x="3064" y="9775"/>
                    <a:pt x="3071" y="9711"/>
                    <a:pt x="3167" y="9715"/>
                  </a:cubicBezTo>
                  <a:lnTo>
                    <a:pt x="3795" y="9872"/>
                  </a:lnTo>
                  <a:cubicBezTo>
                    <a:pt x="3849" y="9828"/>
                    <a:pt x="4099" y="10000"/>
                    <a:pt x="4153" y="9956"/>
                  </a:cubicBezTo>
                  <a:cubicBezTo>
                    <a:pt x="4287" y="9933"/>
                    <a:pt x="4581" y="9819"/>
                    <a:pt x="4682" y="9732"/>
                  </a:cubicBezTo>
                  <a:cubicBezTo>
                    <a:pt x="4806" y="9616"/>
                    <a:pt x="4903" y="9349"/>
                    <a:pt x="4983" y="9289"/>
                  </a:cubicBezTo>
                  <a:cubicBezTo>
                    <a:pt x="5106" y="9253"/>
                    <a:pt x="5227" y="9441"/>
                    <a:pt x="5337" y="9512"/>
                  </a:cubicBezTo>
                  <a:cubicBezTo>
                    <a:pt x="5340" y="9373"/>
                    <a:pt x="5492" y="9671"/>
                    <a:pt x="5564" y="9681"/>
                  </a:cubicBezTo>
                  <a:lnTo>
                    <a:pt x="5768" y="9572"/>
                  </a:lnTo>
                  <a:lnTo>
                    <a:pt x="5933" y="9471"/>
                  </a:lnTo>
                  <a:lnTo>
                    <a:pt x="6089" y="9245"/>
                  </a:lnTo>
                  <a:lnTo>
                    <a:pt x="6274" y="8940"/>
                  </a:lnTo>
                  <a:cubicBezTo>
                    <a:pt x="6312" y="8890"/>
                    <a:pt x="6351" y="8843"/>
                    <a:pt x="6389" y="8797"/>
                  </a:cubicBezTo>
                  <a:lnTo>
                    <a:pt x="6524" y="8740"/>
                  </a:lnTo>
                  <a:cubicBezTo>
                    <a:pt x="6526" y="8680"/>
                    <a:pt x="6529" y="8620"/>
                    <a:pt x="6531" y="8560"/>
                  </a:cubicBezTo>
                  <a:cubicBezTo>
                    <a:pt x="6495" y="8427"/>
                    <a:pt x="6608" y="8487"/>
                    <a:pt x="6572" y="8352"/>
                  </a:cubicBezTo>
                  <a:cubicBezTo>
                    <a:pt x="6582" y="8288"/>
                    <a:pt x="6592" y="8226"/>
                    <a:pt x="6602" y="8162"/>
                  </a:cubicBezTo>
                  <a:lnTo>
                    <a:pt x="6855" y="7916"/>
                  </a:lnTo>
                  <a:cubicBezTo>
                    <a:pt x="6892" y="8049"/>
                    <a:pt x="6846" y="8691"/>
                    <a:pt x="6893" y="8869"/>
                  </a:cubicBezTo>
                  <a:cubicBezTo>
                    <a:pt x="6988" y="9092"/>
                    <a:pt x="7208" y="9208"/>
                    <a:pt x="7308" y="9201"/>
                  </a:cubicBezTo>
                  <a:cubicBezTo>
                    <a:pt x="7321" y="8774"/>
                    <a:pt x="7417" y="9343"/>
                    <a:pt x="7430" y="8917"/>
                  </a:cubicBezTo>
                  <a:cubicBezTo>
                    <a:pt x="7443" y="8935"/>
                    <a:pt x="7457" y="8947"/>
                    <a:pt x="7470" y="8960"/>
                  </a:cubicBezTo>
                  <a:lnTo>
                    <a:pt x="7590" y="8698"/>
                  </a:lnTo>
                  <a:lnTo>
                    <a:pt x="7831" y="8567"/>
                  </a:lnTo>
                  <a:cubicBezTo>
                    <a:pt x="7871" y="8405"/>
                    <a:pt x="7912" y="8243"/>
                    <a:pt x="7952" y="8083"/>
                  </a:cubicBezTo>
                  <a:lnTo>
                    <a:pt x="8313" y="7513"/>
                  </a:lnTo>
                  <a:lnTo>
                    <a:pt x="8594" y="7248"/>
                  </a:lnTo>
                  <a:lnTo>
                    <a:pt x="8795" y="6504"/>
                  </a:lnTo>
                  <a:lnTo>
                    <a:pt x="8795" y="6328"/>
                  </a:lnTo>
                  <a:cubicBezTo>
                    <a:pt x="8782" y="6182"/>
                    <a:pt x="8768" y="6033"/>
                    <a:pt x="8755" y="5888"/>
                  </a:cubicBezTo>
                  <a:lnTo>
                    <a:pt x="9157" y="4305"/>
                  </a:lnTo>
                  <a:lnTo>
                    <a:pt x="9277" y="4305"/>
                  </a:lnTo>
                  <a:cubicBezTo>
                    <a:pt x="9331" y="4263"/>
                    <a:pt x="9384" y="4216"/>
                    <a:pt x="9438" y="4174"/>
                  </a:cubicBezTo>
                  <a:lnTo>
                    <a:pt x="9920" y="3954"/>
                  </a:lnTo>
                  <a:cubicBezTo>
                    <a:pt x="9947" y="3837"/>
                    <a:pt x="9973" y="3722"/>
                    <a:pt x="10000" y="3602"/>
                  </a:cubicBezTo>
                  <a:cubicBezTo>
                    <a:pt x="9987" y="3573"/>
                    <a:pt x="9973" y="3545"/>
                    <a:pt x="9960" y="3514"/>
                  </a:cubicBezTo>
                  <a:lnTo>
                    <a:pt x="9799" y="3514"/>
                  </a:lnTo>
                  <a:lnTo>
                    <a:pt x="9679" y="3295"/>
                  </a:lnTo>
                  <a:lnTo>
                    <a:pt x="9438" y="3209"/>
                  </a:lnTo>
                  <a:cubicBezTo>
                    <a:pt x="9398" y="3148"/>
                    <a:pt x="9357" y="3091"/>
                    <a:pt x="9317" y="3033"/>
                  </a:cubicBezTo>
                  <a:cubicBezTo>
                    <a:pt x="9290" y="2813"/>
                    <a:pt x="9264" y="2592"/>
                    <a:pt x="9237" y="2374"/>
                  </a:cubicBezTo>
                  <a:lnTo>
                    <a:pt x="9237" y="1449"/>
                  </a:lnTo>
                  <a:lnTo>
                    <a:pt x="9036" y="1144"/>
                  </a:lnTo>
                  <a:cubicBezTo>
                    <a:pt x="9023" y="1040"/>
                    <a:pt x="9009" y="936"/>
                    <a:pt x="8996" y="835"/>
                  </a:cubicBezTo>
                  <a:lnTo>
                    <a:pt x="8675" y="396"/>
                  </a:lnTo>
                  <a:lnTo>
                    <a:pt x="8394" y="222"/>
                  </a:lnTo>
                  <a:lnTo>
                    <a:pt x="8233" y="0"/>
                  </a:lnTo>
                  <a:lnTo>
                    <a:pt x="7992" y="222"/>
                  </a:lnTo>
                  <a:lnTo>
                    <a:pt x="7831" y="176"/>
                  </a:lnTo>
                  <a:lnTo>
                    <a:pt x="7711" y="569"/>
                  </a:lnTo>
                  <a:lnTo>
                    <a:pt x="7390" y="660"/>
                  </a:lnTo>
                  <a:cubicBezTo>
                    <a:pt x="7363" y="762"/>
                    <a:pt x="7336" y="863"/>
                    <a:pt x="7309" y="965"/>
                  </a:cubicBezTo>
                  <a:lnTo>
                    <a:pt x="7028" y="965"/>
                  </a:lnTo>
                  <a:lnTo>
                    <a:pt x="6787" y="835"/>
                  </a:lnTo>
                  <a:lnTo>
                    <a:pt x="6265" y="835"/>
                  </a:lnTo>
                  <a:lnTo>
                    <a:pt x="5743" y="835"/>
                  </a:lnTo>
                  <a:cubicBezTo>
                    <a:pt x="5756" y="777"/>
                    <a:pt x="5770" y="718"/>
                    <a:pt x="5783" y="660"/>
                  </a:cubicBezTo>
                  <a:lnTo>
                    <a:pt x="5703" y="660"/>
                  </a:lnTo>
                  <a:cubicBezTo>
                    <a:pt x="5690" y="718"/>
                    <a:pt x="5676" y="777"/>
                    <a:pt x="5663" y="835"/>
                  </a:cubicBezTo>
                  <a:lnTo>
                    <a:pt x="5181" y="835"/>
                  </a:lnTo>
                  <a:lnTo>
                    <a:pt x="4699" y="835"/>
                  </a:lnTo>
                  <a:lnTo>
                    <a:pt x="4217" y="835"/>
                  </a:lnTo>
                  <a:lnTo>
                    <a:pt x="3735" y="835"/>
                  </a:lnTo>
                  <a:lnTo>
                    <a:pt x="3293" y="835"/>
                  </a:lnTo>
                  <a:lnTo>
                    <a:pt x="2811" y="835"/>
                  </a:lnTo>
                  <a:lnTo>
                    <a:pt x="2369" y="835"/>
                  </a:lnTo>
                  <a:lnTo>
                    <a:pt x="1888" y="835"/>
                  </a:lnTo>
                  <a:lnTo>
                    <a:pt x="1888" y="1449"/>
                  </a:lnTo>
                  <a:lnTo>
                    <a:pt x="1888" y="2241"/>
                  </a:lnTo>
                  <a:lnTo>
                    <a:pt x="1285" y="2241"/>
                  </a:lnTo>
                  <a:lnTo>
                    <a:pt x="1285" y="2592"/>
                  </a:lnTo>
                  <a:close/>
                </a:path>
              </a:pathLst>
            </a:custGeom>
            <a:solidFill>
              <a:srgbClr val="C0C0C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7783" tIns="37783" rIns="37783" bIns="37783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BF3D360C-B8EE-97A9-49A8-725D3C664113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7998147" y="1724694"/>
              <a:ext cx="845276" cy="642896"/>
            </a:xfrm>
            <a:custGeom>
              <a:avLst/>
              <a:gdLst/>
              <a:ahLst/>
              <a:cxnLst>
                <a:cxn ang="0">
                  <a:pos x="20" y="64"/>
                </a:cxn>
                <a:cxn ang="0">
                  <a:pos x="32" y="68"/>
                </a:cxn>
                <a:cxn ang="0">
                  <a:pos x="36" y="60"/>
                </a:cxn>
                <a:cxn ang="0">
                  <a:pos x="40" y="56"/>
                </a:cxn>
                <a:cxn ang="0">
                  <a:pos x="52" y="48"/>
                </a:cxn>
                <a:cxn ang="0">
                  <a:pos x="60" y="40"/>
                </a:cxn>
                <a:cxn ang="0">
                  <a:pos x="64" y="28"/>
                </a:cxn>
                <a:cxn ang="0">
                  <a:pos x="76" y="24"/>
                </a:cxn>
                <a:cxn ang="0">
                  <a:pos x="84" y="24"/>
                </a:cxn>
                <a:cxn ang="0">
                  <a:pos x="100" y="24"/>
                </a:cxn>
                <a:cxn ang="0">
                  <a:pos x="108" y="28"/>
                </a:cxn>
                <a:cxn ang="0">
                  <a:pos x="120" y="28"/>
                </a:cxn>
                <a:cxn ang="0">
                  <a:pos x="132" y="28"/>
                </a:cxn>
                <a:cxn ang="0">
                  <a:pos x="144" y="20"/>
                </a:cxn>
                <a:cxn ang="0">
                  <a:pos x="144" y="12"/>
                </a:cxn>
                <a:cxn ang="0">
                  <a:pos x="156" y="0"/>
                </a:cxn>
                <a:cxn ang="0">
                  <a:pos x="160" y="12"/>
                </a:cxn>
                <a:cxn ang="0">
                  <a:pos x="164" y="16"/>
                </a:cxn>
                <a:cxn ang="0">
                  <a:pos x="164" y="32"/>
                </a:cxn>
                <a:cxn ang="0">
                  <a:pos x="176" y="32"/>
                </a:cxn>
                <a:cxn ang="0">
                  <a:pos x="188" y="28"/>
                </a:cxn>
                <a:cxn ang="0">
                  <a:pos x="196" y="24"/>
                </a:cxn>
                <a:cxn ang="0">
                  <a:pos x="200" y="28"/>
                </a:cxn>
                <a:cxn ang="0">
                  <a:pos x="215" y="24"/>
                </a:cxn>
                <a:cxn ang="0">
                  <a:pos x="208" y="28"/>
                </a:cxn>
                <a:cxn ang="0">
                  <a:pos x="200" y="32"/>
                </a:cxn>
                <a:cxn ang="0">
                  <a:pos x="184" y="36"/>
                </a:cxn>
                <a:cxn ang="0">
                  <a:pos x="172" y="40"/>
                </a:cxn>
                <a:cxn ang="0">
                  <a:pos x="160" y="52"/>
                </a:cxn>
                <a:cxn ang="0">
                  <a:pos x="164" y="60"/>
                </a:cxn>
                <a:cxn ang="0">
                  <a:pos x="164" y="72"/>
                </a:cxn>
                <a:cxn ang="0">
                  <a:pos x="156" y="80"/>
                </a:cxn>
                <a:cxn ang="0">
                  <a:pos x="160" y="92"/>
                </a:cxn>
                <a:cxn ang="0">
                  <a:pos x="144" y="92"/>
                </a:cxn>
                <a:cxn ang="0">
                  <a:pos x="144" y="100"/>
                </a:cxn>
                <a:cxn ang="0">
                  <a:pos x="144" y="108"/>
                </a:cxn>
                <a:cxn ang="0">
                  <a:pos x="132" y="116"/>
                </a:cxn>
                <a:cxn ang="0">
                  <a:pos x="132" y="124"/>
                </a:cxn>
                <a:cxn ang="0">
                  <a:pos x="128" y="136"/>
                </a:cxn>
                <a:cxn ang="0">
                  <a:pos x="120" y="136"/>
                </a:cxn>
                <a:cxn ang="0">
                  <a:pos x="104" y="140"/>
                </a:cxn>
                <a:cxn ang="0">
                  <a:pos x="100" y="148"/>
                </a:cxn>
                <a:cxn ang="0">
                  <a:pos x="92" y="148"/>
                </a:cxn>
                <a:cxn ang="0">
                  <a:pos x="88" y="164"/>
                </a:cxn>
                <a:cxn ang="0">
                  <a:pos x="88" y="172"/>
                </a:cxn>
                <a:cxn ang="0">
                  <a:pos x="72" y="180"/>
                </a:cxn>
                <a:cxn ang="0">
                  <a:pos x="56" y="180"/>
                </a:cxn>
                <a:cxn ang="0">
                  <a:pos x="40" y="180"/>
                </a:cxn>
                <a:cxn ang="0">
                  <a:pos x="16" y="180"/>
                </a:cxn>
                <a:cxn ang="0">
                  <a:pos x="8" y="172"/>
                </a:cxn>
                <a:cxn ang="0">
                  <a:pos x="20" y="152"/>
                </a:cxn>
                <a:cxn ang="0">
                  <a:pos x="12" y="144"/>
                </a:cxn>
                <a:cxn ang="0">
                  <a:pos x="4" y="132"/>
                </a:cxn>
                <a:cxn ang="0">
                  <a:pos x="0" y="116"/>
                </a:cxn>
                <a:cxn ang="0">
                  <a:pos x="4" y="104"/>
                </a:cxn>
                <a:cxn ang="0">
                  <a:pos x="0" y="92"/>
                </a:cxn>
                <a:cxn ang="0">
                  <a:pos x="0" y="80"/>
                </a:cxn>
                <a:cxn ang="0">
                  <a:pos x="8" y="68"/>
                </a:cxn>
              </a:cxnLst>
              <a:rect l="0" t="0" r="r" b="b"/>
              <a:pathLst>
                <a:path w="215" h="184">
                  <a:moveTo>
                    <a:pt x="12" y="60"/>
                  </a:moveTo>
                  <a:lnTo>
                    <a:pt x="12" y="64"/>
                  </a:lnTo>
                  <a:lnTo>
                    <a:pt x="16" y="64"/>
                  </a:lnTo>
                  <a:lnTo>
                    <a:pt x="20" y="64"/>
                  </a:lnTo>
                  <a:lnTo>
                    <a:pt x="24" y="64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32" y="68"/>
                  </a:lnTo>
                  <a:lnTo>
                    <a:pt x="32" y="64"/>
                  </a:lnTo>
                  <a:lnTo>
                    <a:pt x="36" y="64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0" y="56"/>
                  </a:lnTo>
                  <a:lnTo>
                    <a:pt x="36" y="56"/>
                  </a:lnTo>
                  <a:lnTo>
                    <a:pt x="40" y="56"/>
                  </a:lnTo>
                  <a:lnTo>
                    <a:pt x="44" y="52"/>
                  </a:lnTo>
                  <a:lnTo>
                    <a:pt x="48" y="52"/>
                  </a:lnTo>
                  <a:lnTo>
                    <a:pt x="52" y="52"/>
                  </a:lnTo>
                  <a:lnTo>
                    <a:pt x="52" y="48"/>
                  </a:lnTo>
                  <a:lnTo>
                    <a:pt x="56" y="48"/>
                  </a:lnTo>
                  <a:lnTo>
                    <a:pt x="60" y="48"/>
                  </a:lnTo>
                  <a:lnTo>
                    <a:pt x="60" y="44"/>
                  </a:lnTo>
                  <a:lnTo>
                    <a:pt x="60" y="40"/>
                  </a:lnTo>
                  <a:lnTo>
                    <a:pt x="60" y="36"/>
                  </a:lnTo>
                  <a:lnTo>
                    <a:pt x="64" y="36"/>
                  </a:lnTo>
                  <a:lnTo>
                    <a:pt x="64" y="32"/>
                  </a:lnTo>
                  <a:lnTo>
                    <a:pt x="64" y="28"/>
                  </a:lnTo>
                  <a:lnTo>
                    <a:pt x="68" y="28"/>
                  </a:lnTo>
                  <a:lnTo>
                    <a:pt x="72" y="28"/>
                  </a:lnTo>
                  <a:lnTo>
                    <a:pt x="76" y="28"/>
                  </a:lnTo>
                  <a:lnTo>
                    <a:pt x="76" y="24"/>
                  </a:lnTo>
                  <a:lnTo>
                    <a:pt x="76" y="20"/>
                  </a:lnTo>
                  <a:lnTo>
                    <a:pt x="80" y="20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8" y="24"/>
                  </a:lnTo>
                  <a:lnTo>
                    <a:pt x="92" y="24"/>
                  </a:lnTo>
                  <a:lnTo>
                    <a:pt x="96" y="24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4" y="28"/>
                  </a:lnTo>
                  <a:lnTo>
                    <a:pt x="104" y="24"/>
                  </a:lnTo>
                  <a:lnTo>
                    <a:pt x="108" y="28"/>
                  </a:lnTo>
                  <a:lnTo>
                    <a:pt x="112" y="32"/>
                  </a:lnTo>
                  <a:lnTo>
                    <a:pt x="116" y="32"/>
                  </a:lnTo>
                  <a:lnTo>
                    <a:pt x="116" y="28"/>
                  </a:lnTo>
                  <a:lnTo>
                    <a:pt x="120" y="28"/>
                  </a:lnTo>
                  <a:lnTo>
                    <a:pt x="124" y="24"/>
                  </a:lnTo>
                  <a:lnTo>
                    <a:pt x="128" y="24"/>
                  </a:lnTo>
                  <a:lnTo>
                    <a:pt x="128" y="28"/>
                  </a:lnTo>
                  <a:lnTo>
                    <a:pt x="132" y="28"/>
                  </a:lnTo>
                  <a:lnTo>
                    <a:pt x="132" y="24"/>
                  </a:lnTo>
                  <a:lnTo>
                    <a:pt x="136" y="20"/>
                  </a:lnTo>
                  <a:lnTo>
                    <a:pt x="140" y="20"/>
                  </a:lnTo>
                  <a:lnTo>
                    <a:pt x="144" y="20"/>
                  </a:lnTo>
                  <a:lnTo>
                    <a:pt x="148" y="20"/>
                  </a:lnTo>
                  <a:lnTo>
                    <a:pt x="148" y="16"/>
                  </a:lnTo>
                  <a:lnTo>
                    <a:pt x="144" y="16"/>
                  </a:lnTo>
                  <a:lnTo>
                    <a:pt x="144" y="12"/>
                  </a:lnTo>
                  <a:lnTo>
                    <a:pt x="148" y="12"/>
                  </a:lnTo>
                  <a:lnTo>
                    <a:pt x="152" y="8"/>
                  </a:lnTo>
                  <a:lnTo>
                    <a:pt x="152" y="4"/>
                  </a:lnTo>
                  <a:lnTo>
                    <a:pt x="156" y="0"/>
                  </a:lnTo>
                  <a:lnTo>
                    <a:pt x="160" y="4"/>
                  </a:lnTo>
                  <a:lnTo>
                    <a:pt x="164" y="4"/>
                  </a:lnTo>
                  <a:lnTo>
                    <a:pt x="164" y="8"/>
                  </a:lnTo>
                  <a:lnTo>
                    <a:pt x="160" y="12"/>
                  </a:lnTo>
                  <a:lnTo>
                    <a:pt x="164" y="12"/>
                  </a:lnTo>
                  <a:lnTo>
                    <a:pt x="168" y="12"/>
                  </a:lnTo>
                  <a:lnTo>
                    <a:pt x="168" y="16"/>
                  </a:lnTo>
                  <a:lnTo>
                    <a:pt x="164" y="16"/>
                  </a:lnTo>
                  <a:lnTo>
                    <a:pt x="164" y="20"/>
                  </a:lnTo>
                  <a:lnTo>
                    <a:pt x="164" y="24"/>
                  </a:lnTo>
                  <a:lnTo>
                    <a:pt x="164" y="28"/>
                  </a:lnTo>
                  <a:lnTo>
                    <a:pt x="164" y="32"/>
                  </a:lnTo>
                  <a:lnTo>
                    <a:pt x="168" y="36"/>
                  </a:lnTo>
                  <a:lnTo>
                    <a:pt x="168" y="40"/>
                  </a:lnTo>
                  <a:lnTo>
                    <a:pt x="172" y="36"/>
                  </a:lnTo>
                  <a:lnTo>
                    <a:pt x="176" y="32"/>
                  </a:lnTo>
                  <a:lnTo>
                    <a:pt x="180" y="32"/>
                  </a:lnTo>
                  <a:lnTo>
                    <a:pt x="184" y="32"/>
                  </a:lnTo>
                  <a:lnTo>
                    <a:pt x="184" y="28"/>
                  </a:lnTo>
                  <a:lnTo>
                    <a:pt x="188" y="28"/>
                  </a:lnTo>
                  <a:lnTo>
                    <a:pt x="188" y="24"/>
                  </a:lnTo>
                  <a:lnTo>
                    <a:pt x="192" y="24"/>
                  </a:lnTo>
                  <a:lnTo>
                    <a:pt x="196" y="20"/>
                  </a:lnTo>
                  <a:lnTo>
                    <a:pt x="196" y="24"/>
                  </a:lnTo>
                  <a:lnTo>
                    <a:pt x="200" y="24"/>
                  </a:lnTo>
                  <a:lnTo>
                    <a:pt x="196" y="24"/>
                  </a:lnTo>
                  <a:lnTo>
                    <a:pt x="196" y="28"/>
                  </a:lnTo>
                  <a:lnTo>
                    <a:pt x="200" y="28"/>
                  </a:lnTo>
                  <a:lnTo>
                    <a:pt x="204" y="24"/>
                  </a:lnTo>
                  <a:lnTo>
                    <a:pt x="208" y="24"/>
                  </a:lnTo>
                  <a:lnTo>
                    <a:pt x="212" y="24"/>
                  </a:lnTo>
                  <a:lnTo>
                    <a:pt x="215" y="24"/>
                  </a:lnTo>
                  <a:lnTo>
                    <a:pt x="215" y="28"/>
                  </a:lnTo>
                  <a:lnTo>
                    <a:pt x="215" y="24"/>
                  </a:lnTo>
                  <a:lnTo>
                    <a:pt x="212" y="28"/>
                  </a:lnTo>
                  <a:lnTo>
                    <a:pt x="208" y="28"/>
                  </a:lnTo>
                  <a:lnTo>
                    <a:pt x="212" y="32"/>
                  </a:lnTo>
                  <a:lnTo>
                    <a:pt x="208" y="32"/>
                  </a:lnTo>
                  <a:lnTo>
                    <a:pt x="204" y="36"/>
                  </a:lnTo>
                  <a:lnTo>
                    <a:pt x="200" y="32"/>
                  </a:lnTo>
                  <a:lnTo>
                    <a:pt x="196" y="32"/>
                  </a:lnTo>
                  <a:lnTo>
                    <a:pt x="192" y="32"/>
                  </a:lnTo>
                  <a:lnTo>
                    <a:pt x="188" y="36"/>
                  </a:lnTo>
                  <a:lnTo>
                    <a:pt x="184" y="36"/>
                  </a:lnTo>
                  <a:lnTo>
                    <a:pt x="180" y="36"/>
                  </a:lnTo>
                  <a:lnTo>
                    <a:pt x="176" y="36"/>
                  </a:lnTo>
                  <a:lnTo>
                    <a:pt x="176" y="40"/>
                  </a:lnTo>
                  <a:lnTo>
                    <a:pt x="172" y="40"/>
                  </a:lnTo>
                  <a:lnTo>
                    <a:pt x="168" y="44"/>
                  </a:lnTo>
                  <a:lnTo>
                    <a:pt x="164" y="48"/>
                  </a:lnTo>
                  <a:lnTo>
                    <a:pt x="160" y="48"/>
                  </a:lnTo>
                  <a:lnTo>
                    <a:pt x="160" y="52"/>
                  </a:lnTo>
                  <a:lnTo>
                    <a:pt x="164" y="52"/>
                  </a:lnTo>
                  <a:lnTo>
                    <a:pt x="164" y="56"/>
                  </a:lnTo>
                  <a:lnTo>
                    <a:pt x="168" y="56"/>
                  </a:lnTo>
                  <a:lnTo>
                    <a:pt x="164" y="60"/>
                  </a:lnTo>
                  <a:lnTo>
                    <a:pt x="168" y="60"/>
                  </a:lnTo>
                  <a:lnTo>
                    <a:pt x="168" y="64"/>
                  </a:lnTo>
                  <a:lnTo>
                    <a:pt x="168" y="68"/>
                  </a:lnTo>
                  <a:lnTo>
                    <a:pt x="164" y="72"/>
                  </a:lnTo>
                  <a:lnTo>
                    <a:pt x="164" y="76"/>
                  </a:lnTo>
                  <a:lnTo>
                    <a:pt x="160" y="76"/>
                  </a:lnTo>
                  <a:lnTo>
                    <a:pt x="160" y="80"/>
                  </a:lnTo>
                  <a:lnTo>
                    <a:pt x="156" y="80"/>
                  </a:lnTo>
                  <a:lnTo>
                    <a:pt x="156" y="84"/>
                  </a:lnTo>
                  <a:lnTo>
                    <a:pt x="160" y="84"/>
                  </a:lnTo>
                  <a:lnTo>
                    <a:pt x="160" y="88"/>
                  </a:lnTo>
                  <a:lnTo>
                    <a:pt x="160" y="92"/>
                  </a:lnTo>
                  <a:lnTo>
                    <a:pt x="156" y="92"/>
                  </a:lnTo>
                  <a:lnTo>
                    <a:pt x="152" y="92"/>
                  </a:lnTo>
                  <a:lnTo>
                    <a:pt x="148" y="92"/>
                  </a:lnTo>
                  <a:lnTo>
                    <a:pt x="144" y="92"/>
                  </a:lnTo>
                  <a:lnTo>
                    <a:pt x="140" y="92"/>
                  </a:lnTo>
                  <a:lnTo>
                    <a:pt x="140" y="96"/>
                  </a:lnTo>
                  <a:lnTo>
                    <a:pt x="144" y="96"/>
                  </a:lnTo>
                  <a:lnTo>
                    <a:pt x="144" y="100"/>
                  </a:lnTo>
                  <a:lnTo>
                    <a:pt x="144" y="104"/>
                  </a:lnTo>
                  <a:lnTo>
                    <a:pt x="148" y="104"/>
                  </a:lnTo>
                  <a:lnTo>
                    <a:pt x="148" y="108"/>
                  </a:lnTo>
                  <a:lnTo>
                    <a:pt x="144" y="108"/>
                  </a:lnTo>
                  <a:lnTo>
                    <a:pt x="140" y="112"/>
                  </a:lnTo>
                  <a:lnTo>
                    <a:pt x="136" y="112"/>
                  </a:lnTo>
                  <a:lnTo>
                    <a:pt x="136" y="116"/>
                  </a:lnTo>
                  <a:lnTo>
                    <a:pt x="132" y="116"/>
                  </a:lnTo>
                  <a:lnTo>
                    <a:pt x="136" y="116"/>
                  </a:lnTo>
                  <a:lnTo>
                    <a:pt x="136" y="120"/>
                  </a:lnTo>
                  <a:lnTo>
                    <a:pt x="132" y="120"/>
                  </a:lnTo>
                  <a:lnTo>
                    <a:pt x="132" y="124"/>
                  </a:lnTo>
                  <a:lnTo>
                    <a:pt x="132" y="128"/>
                  </a:lnTo>
                  <a:lnTo>
                    <a:pt x="132" y="132"/>
                  </a:lnTo>
                  <a:lnTo>
                    <a:pt x="132" y="136"/>
                  </a:lnTo>
                  <a:lnTo>
                    <a:pt x="128" y="136"/>
                  </a:lnTo>
                  <a:lnTo>
                    <a:pt x="128" y="140"/>
                  </a:lnTo>
                  <a:lnTo>
                    <a:pt x="124" y="140"/>
                  </a:lnTo>
                  <a:lnTo>
                    <a:pt x="124" y="136"/>
                  </a:lnTo>
                  <a:lnTo>
                    <a:pt x="120" y="136"/>
                  </a:lnTo>
                  <a:lnTo>
                    <a:pt x="116" y="136"/>
                  </a:lnTo>
                  <a:lnTo>
                    <a:pt x="112" y="140"/>
                  </a:lnTo>
                  <a:lnTo>
                    <a:pt x="108" y="140"/>
                  </a:lnTo>
                  <a:lnTo>
                    <a:pt x="104" y="140"/>
                  </a:lnTo>
                  <a:lnTo>
                    <a:pt x="108" y="144"/>
                  </a:lnTo>
                  <a:lnTo>
                    <a:pt x="108" y="148"/>
                  </a:lnTo>
                  <a:lnTo>
                    <a:pt x="104" y="148"/>
                  </a:lnTo>
                  <a:lnTo>
                    <a:pt x="100" y="148"/>
                  </a:lnTo>
                  <a:lnTo>
                    <a:pt x="96" y="148"/>
                  </a:lnTo>
                  <a:lnTo>
                    <a:pt x="96" y="144"/>
                  </a:lnTo>
                  <a:lnTo>
                    <a:pt x="96" y="148"/>
                  </a:lnTo>
                  <a:lnTo>
                    <a:pt x="92" y="148"/>
                  </a:lnTo>
                  <a:lnTo>
                    <a:pt x="92" y="152"/>
                  </a:lnTo>
                  <a:lnTo>
                    <a:pt x="88" y="152"/>
                  </a:lnTo>
                  <a:lnTo>
                    <a:pt x="88" y="160"/>
                  </a:lnTo>
                  <a:lnTo>
                    <a:pt x="88" y="164"/>
                  </a:lnTo>
                  <a:lnTo>
                    <a:pt x="88" y="168"/>
                  </a:lnTo>
                  <a:lnTo>
                    <a:pt x="84" y="168"/>
                  </a:lnTo>
                  <a:lnTo>
                    <a:pt x="84" y="172"/>
                  </a:lnTo>
                  <a:lnTo>
                    <a:pt x="88" y="172"/>
                  </a:lnTo>
                  <a:lnTo>
                    <a:pt x="84" y="176"/>
                  </a:lnTo>
                  <a:lnTo>
                    <a:pt x="80" y="176"/>
                  </a:lnTo>
                  <a:lnTo>
                    <a:pt x="76" y="176"/>
                  </a:lnTo>
                  <a:lnTo>
                    <a:pt x="72" y="180"/>
                  </a:lnTo>
                  <a:lnTo>
                    <a:pt x="68" y="180"/>
                  </a:lnTo>
                  <a:lnTo>
                    <a:pt x="64" y="180"/>
                  </a:lnTo>
                  <a:lnTo>
                    <a:pt x="60" y="180"/>
                  </a:lnTo>
                  <a:lnTo>
                    <a:pt x="56" y="180"/>
                  </a:lnTo>
                  <a:lnTo>
                    <a:pt x="52" y="184"/>
                  </a:lnTo>
                  <a:lnTo>
                    <a:pt x="48" y="180"/>
                  </a:lnTo>
                  <a:lnTo>
                    <a:pt x="44" y="180"/>
                  </a:lnTo>
                  <a:lnTo>
                    <a:pt x="40" y="180"/>
                  </a:lnTo>
                  <a:lnTo>
                    <a:pt x="28" y="184"/>
                  </a:lnTo>
                  <a:lnTo>
                    <a:pt x="24" y="180"/>
                  </a:lnTo>
                  <a:lnTo>
                    <a:pt x="20" y="180"/>
                  </a:lnTo>
                  <a:lnTo>
                    <a:pt x="16" y="180"/>
                  </a:lnTo>
                  <a:lnTo>
                    <a:pt x="8" y="176"/>
                  </a:lnTo>
                  <a:lnTo>
                    <a:pt x="4" y="176"/>
                  </a:lnTo>
                  <a:lnTo>
                    <a:pt x="4" y="172"/>
                  </a:lnTo>
                  <a:lnTo>
                    <a:pt x="8" y="172"/>
                  </a:lnTo>
                  <a:lnTo>
                    <a:pt x="8" y="168"/>
                  </a:lnTo>
                  <a:lnTo>
                    <a:pt x="12" y="164"/>
                  </a:lnTo>
                  <a:lnTo>
                    <a:pt x="16" y="156"/>
                  </a:lnTo>
                  <a:lnTo>
                    <a:pt x="20" y="152"/>
                  </a:lnTo>
                  <a:lnTo>
                    <a:pt x="20" y="148"/>
                  </a:lnTo>
                  <a:lnTo>
                    <a:pt x="16" y="148"/>
                  </a:lnTo>
                  <a:lnTo>
                    <a:pt x="16" y="144"/>
                  </a:lnTo>
                  <a:lnTo>
                    <a:pt x="12" y="144"/>
                  </a:lnTo>
                  <a:lnTo>
                    <a:pt x="8" y="144"/>
                  </a:lnTo>
                  <a:lnTo>
                    <a:pt x="4" y="140"/>
                  </a:lnTo>
                  <a:lnTo>
                    <a:pt x="4" y="136"/>
                  </a:lnTo>
                  <a:lnTo>
                    <a:pt x="4" y="132"/>
                  </a:lnTo>
                  <a:lnTo>
                    <a:pt x="4" y="128"/>
                  </a:lnTo>
                  <a:lnTo>
                    <a:pt x="4" y="124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4" y="84"/>
                  </a:lnTo>
                  <a:lnTo>
                    <a:pt x="0" y="80"/>
                  </a:lnTo>
                  <a:lnTo>
                    <a:pt x="4" y="80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12" y="60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72808D7-329D-0A20-6365-EB36A9957D6A}"/>
                </a:ext>
              </a:extLst>
            </p:cNvPr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gray">
            <a:xfrm>
              <a:off x="6979883" y="1529029"/>
              <a:ext cx="188713" cy="167712"/>
            </a:xfrm>
            <a:custGeom>
              <a:avLst/>
              <a:gdLst/>
              <a:ahLst/>
              <a:cxnLst>
                <a:cxn ang="0">
                  <a:pos x="44" y="48"/>
                </a:cxn>
                <a:cxn ang="0">
                  <a:pos x="40" y="48"/>
                </a:cxn>
                <a:cxn ang="0">
                  <a:pos x="40" y="48"/>
                </a:cxn>
                <a:cxn ang="0">
                  <a:pos x="40" y="40"/>
                </a:cxn>
                <a:cxn ang="0">
                  <a:pos x="36" y="36"/>
                </a:cxn>
                <a:cxn ang="0">
                  <a:pos x="32" y="36"/>
                </a:cxn>
                <a:cxn ang="0">
                  <a:pos x="32" y="36"/>
                </a:cxn>
                <a:cxn ang="0">
                  <a:pos x="24" y="32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16" y="28"/>
                </a:cxn>
                <a:cxn ang="0">
                  <a:pos x="12" y="24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0" y="16"/>
                </a:cxn>
                <a:cxn ang="0">
                  <a:pos x="4" y="1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32" y="8"/>
                </a:cxn>
                <a:cxn ang="0">
                  <a:pos x="28" y="12"/>
                </a:cxn>
                <a:cxn ang="0">
                  <a:pos x="32" y="16"/>
                </a:cxn>
                <a:cxn ang="0">
                  <a:pos x="36" y="20"/>
                </a:cxn>
                <a:cxn ang="0">
                  <a:pos x="36" y="24"/>
                </a:cxn>
                <a:cxn ang="0">
                  <a:pos x="36" y="24"/>
                </a:cxn>
                <a:cxn ang="0">
                  <a:pos x="32" y="24"/>
                </a:cxn>
                <a:cxn ang="0">
                  <a:pos x="36" y="28"/>
                </a:cxn>
                <a:cxn ang="0">
                  <a:pos x="36" y="28"/>
                </a:cxn>
                <a:cxn ang="0">
                  <a:pos x="36" y="32"/>
                </a:cxn>
                <a:cxn ang="0">
                  <a:pos x="40" y="32"/>
                </a:cxn>
                <a:cxn ang="0">
                  <a:pos x="40" y="36"/>
                </a:cxn>
                <a:cxn ang="0">
                  <a:pos x="44" y="32"/>
                </a:cxn>
                <a:cxn ang="0">
                  <a:pos x="44" y="36"/>
                </a:cxn>
                <a:cxn ang="0">
                  <a:pos x="44" y="40"/>
                </a:cxn>
                <a:cxn ang="0">
                  <a:pos x="48" y="40"/>
                </a:cxn>
                <a:cxn ang="0">
                  <a:pos x="44" y="44"/>
                </a:cxn>
                <a:cxn ang="0">
                  <a:pos x="44" y="44"/>
                </a:cxn>
                <a:cxn ang="0">
                  <a:pos x="44" y="48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8" y="4"/>
                </a:cxn>
                <a:cxn ang="0">
                  <a:pos x="32" y="12"/>
                </a:cxn>
                <a:cxn ang="0">
                  <a:pos x="32" y="12"/>
                </a:cxn>
              </a:cxnLst>
              <a:rect l="0" t="0" r="r" b="b"/>
              <a:pathLst>
                <a:path w="48" h="48">
                  <a:moveTo>
                    <a:pt x="48" y="48"/>
                  </a:moveTo>
                  <a:lnTo>
                    <a:pt x="48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36" y="40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28" y="36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40" y="20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4"/>
                  </a:lnTo>
                  <a:lnTo>
                    <a:pt x="44" y="44"/>
                  </a:lnTo>
                  <a:lnTo>
                    <a:pt x="44" y="40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8" y="48"/>
                  </a:lnTo>
                  <a:close/>
                  <a:moveTo>
                    <a:pt x="24" y="4"/>
                  </a:move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close/>
                  <a:moveTo>
                    <a:pt x="28" y="4"/>
                  </a:move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close/>
                  <a:moveTo>
                    <a:pt x="32" y="12"/>
                  </a:move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50E42E-86A0-2CF6-907E-760FE1929DB9}"/>
                </a:ext>
              </a:extLst>
            </p:cNvPr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gray">
            <a:xfrm>
              <a:off x="7058513" y="1420717"/>
              <a:ext cx="404945" cy="317954"/>
            </a:xfrm>
            <a:custGeom>
              <a:avLst/>
              <a:gdLst/>
              <a:ahLst/>
              <a:cxnLst>
                <a:cxn ang="0">
                  <a:pos x="84" y="91"/>
                </a:cxn>
                <a:cxn ang="0">
                  <a:pos x="60" y="87"/>
                </a:cxn>
                <a:cxn ang="0">
                  <a:pos x="56" y="87"/>
                </a:cxn>
                <a:cxn ang="0">
                  <a:pos x="52" y="83"/>
                </a:cxn>
                <a:cxn ang="0">
                  <a:pos x="48" y="79"/>
                </a:cxn>
                <a:cxn ang="0">
                  <a:pos x="52" y="79"/>
                </a:cxn>
                <a:cxn ang="0">
                  <a:pos x="52" y="75"/>
                </a:cxn>
                <a:cxn ang="0">
                  <a:pos x="52" y="71"/>
                </a:cxn>
                <a:cxn ang="0">
                  <a:pos x="52" y="67"/>
                </a:cxn>
                <a:cxn ang="0">
                  <a:pos x="48" y="63"/>
                </a:cxn>
                <a:cxn ang="0">
                  <a:pos x="40" y="67"/>
                </a:cxn>
                <a:cxn ang="0">
                  <a:pos x="36" y="71"/>
                </a:cxn>
                <a:cxn ang="0">
                  <a:pos x="32" y="75"/>
                </a:cxn>
                <a:cxn ang="0">
                  <a:pos x="28" y="79"/>
                </a:cxn>
                <a:cxn ang="0">
                  <a:pos x="24" y="75"/>
                </a:cxn>
                <a:cxn ang="0">
                  <a:pos x="24" y="75"/>
                </a:cxn>
                <a:cxn ang="0">
                  <a:pos x="24" y="71"/>
                </a:cxn>
                <a:cxn ang="0">
                  <a:pos x="28" y="67"/>
                </a:cxn>
                <a:cxn ang="0">
                  <a:pos x="20" y="67"/>
                </a:cxn>
                <a:cxn ang="0">
                  <a:pos x="20" y="63"/>
                </a:cxn>
                <a:cxn ang="0">
                  <a:pos x="16" y="59"/>
                </a:cxn>
                <a:cxn ang="0">
                  <a:pos x="12" y="59"/>
                </a:cxn>
                <a:cxn ang="0">
                  <a:pos x="16" y="55"/>
                </a:cxn>
                <a:cxn ang="0">
                  <a:pos x="20" y="51"/>
                </a:cxn>
                <a:cxn ang="0">
                  <a:pos x="12" y="47"/>
                </a:cxn>
                <a:cxn ang="0">
                  <a:pos x="12" y="39"/>
                </a:cxn>
                <a:cxn ang="0">
                  <a:pos x="4" y="35"/>
                </a:cxn>
                <a:cxn ang="0">
                  <a:pos x="8" y="35"/>
                </a:cxn>
                <a:cxn ang="0">
                  <a:pos x="4" y="31"/>
                </a:cxn>
                <a:cxn ang="0">
                  <a:pos x="8" y="27"/>
                </a:cxn>
                <a:cxn ang="0">
                  <a:pos x="16" y="31"/>
                </a:cxn>
                <a:cxn ang="0">
                  <a:pos x="20" y="31"/>
                </a:cxn>
                <a:cxn ang="0">
                  <a:pos x="24" y="31"/>
                </a:cxn>
                <a:cxn ang="0">
                  <a:pos x="28" y="35"/>
                </a:cxn>
                <a:cxn ang="0">
                  <a:pos x="28" y="27"/>
                </a:cxn>
                <a:cxn ang="0">
                  <a:pos x="20" y="23"/>
                </a:cxn>
                <a:cxn ang="0">
                  <a:pos x="24" y="19"/>
                </a:cxn>
                <a:cxn ang="0">
                  <a:pos x="24" y="19"/>
                </a:cxn>
                <a:cxn ang="0">
                  <a:pos x="32" y="19"/>
                </a:cxn>
                <a:cxn ang="0">
                  <a:pos x="36" y="23"/>
                </a:cxn>
                <a:cxn ang="0">
                  <a:pos x="44" y="31"/>
                </a:cxn>
                <a:cxn ang="0">
                  <a:pos x="44" y="31"/>
                </a:cxn>
                <a:cxn ang="0">
                  <a:pos x="48" y="27"/>
                </a:cxn>
                <a:cxn ang="0">
                  <a:pos x="56" y="23"/>
                </a:cxn>
                <a:cxn ang="0">
                  <a:pos x="60" y="15"/>
                </a:cxn>
                <a:cxn ang="0">
                  <a:pos x="88" y="15"/>
                </a:cxn>
                <a:cxn ang="0">
                  <a:pos x="103" y="39"/>
                </a:cxn>
                <a:cxn ang="0">
                  <a:pos x="103" y="63"/>
                </a:cxn>
                <a:cxn ang="0">
                  <a:pos x="100" y="79"/>
                </a:cxn>
                <a:cxn ang="0">
                  <a:pos x="12" y="43"/>
                </a:cxn>
                <a:cxn ang="0">
                  <a:pos x="4" y="35"/>
                </a:cxn>
                <a:cxn ang="0">
                  <a:pos x="8" y="35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8" y="63"/>
                </a:cxn>
                <a:cxn ang="0">
                  <a:pos x="12" y="67"/>
                </a:cxn>
                <a:cxn ang="0">
                  <a:pos x="16" y="71"/>
                </a:cxn>
                <a:cxn ang="0">
                  <a:pos x="20" y="79"/>
                </a:cxn>
                <a:cxn ang="0">
                  <a:pos x="12" y="79"/>
                </a:cxn>
                <a:cxn ang="0">
                  <a:pos x="8" y="75"/>
                </a:cxn>
                <a:cxn ang="0">
                  <a:pos x="4" y="71"/>
                </a:cxn>
                <a:cxn ang="0">
                  <a:pos x="4" y="67"/>
                </a:cxn>
                <a:cxn ang="0">
                  <a:pos x="0" y="63"/>
                </a:cxn>
              </a:cxnLst>
              <a:rect l="0" t="0" r="r" b="b"/>
              <a:pathLst>
                <a:path w="103" h="91">
                  <a:moveTo>
                    <a:pt x="100" y="83"/>
                  </a:moveTo>
                  <a:lnTo>
                    <a:pt x="96" y="87"/>
                  </a:lnTo>
                  <a:lnTo>
                    <a:pt x="92" y="87"/>
                  </a:lnTo>
                  <a:lnTo>
                    <a:pt x="88" y="87"/>
                  </a:lnTo>
                  <a:lnTo>
                    <a:pt x="88" y="87"/>
                  </a:lnTo>
                  <a:lnTo>
                    <a:pt x="84" y="91"/>
                  </a:lnTo>
                  <a:lnTo>
                    <a:pt x="84" y="91"/>
                  </a:lnTo>
                  <a:lnTo>
                    <a:pt x="80" y="91"/>
                  </a:lnTo>
                  <a:lnTo>
                    <a:pt x="76" y="91"/>
                  </a:lnTo>
                  <a:lnTo>
                    <a:pt x="64" y="87"/>
                  </a:lnTo>
                  <a:lnTo>
                    <a:pt x="60" y="87"/>
                  </a:lnTo>
                  <a:lnTo>
                    <a:pt x="60" y="87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56" y="91"/>
                  </a:lnTo>
                  <a:lnTo>
                    <a:pt x="56" y="87"/>
                  </a:lnTo>
                  <a:lnTo>
                    <a:pt x="56" y="87"/>
                  </a:lnTo>
                  <a:lnTo>
                    <a:pt x="56" y="87"/>
                  </a:lnTo>
                  <a:lnTo>
                    <a:pt x="56" y="87"/>
                  </a:lnTo>
                  <a:lnTo>
                    <a:pt x="52" y="87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6" y="71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0" y="67"/>
                  </a:lnTo>
                  <a:lnTo>
                    <a:pt x="40" y="67"/>
                  </a:lnTo>
                  <a:lnTo>
                    <a:pt x="40" y="67"/>
                  </a:lnTo>
                  <a:lnTo>
                    <a:pt x="40" y="67"/>
                  </a:lnTo>
                  <a:lnTo>
                    <a:pt x="40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4" y="79"/>
                  </a:lnTo>
                  <a:lnTo>
                    <a:pt x="24" y="79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1"/>
                  </a:lnTo>
                  <a:lnTo>
                    <a:pt x="24" y="75"/>
                  </a:lnTo>
                  <a:lnTo>
                    <a:pt x="28" y="75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4" y="71"/>
                  </a:lnTo>
                  <a:lnTo>
                    <a:pt x="24" y="71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16" y="63"/>
                  </a:lnTo>
                  <a:lnTo>
                    <a:pt x="16" y="63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20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12" y="43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8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31"/>
                  </a:lnTo>
                  <a:lnTo>
                    <a:pt x="40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19"/>
                  </a:lnTo>
                  <a:lnTo>
                    <a:pt x="56" y="19"/>
                  </a:lnTo>
                  <a:lnTo>
                    <a:pt x="60" y="15"/>
                  </a:lnTo>
                  <a:lnTo>
                    <a:pt x="64" y="11"/>
                  </a:lnTo>
                  <a:lnTo>
                    <a:pt x="68" y="7"/>
                  </a:lnTo>
                  <a:lnTo>
                    <a:pt x="76" y="0"/>
                  </a:lnTo>
                  <a:lnTo>
                    <a:pt x="80" y="7"/>
                  </a:lnTo>
                  <a:lnTo>
                    <a:pt x="84" y="11"/>
                  </a:lnTo>
                  <a:lnTo>
                    <a:pt x="88" y="15"/>
                  </a:lnTo>
                  <a:lnTo>
                    <a:pt x="88" y="19"/>
                  </a:lnTo>
                  <a:lnTo>
                    <a:pt x="92" y="23"/>
                  </a:lnTo>
                  <a:lnTo>
                    <a:pt x="96" y="27"/>
                  </a:lnTo>
                  <a:lnTo>
                    <a:pt x="96" y="31"/>
                  </a:lnTo>
                  <a:lnTo>
                    <a:pt x="100" y="35"/>
                  </a:lnTo>
                  <a:lnTo>
                    <a:pt x="103" y="39"/>
                  </a:lnTo>
                  <a:lnTo>
                    <a:pt x="103" y="39"/>
                  </a:lnTo>
                  <a:lnTo>
                    <a:pt x="103" y="43"/>
                  </a:lnTo>
                  <a:lnTo>
                    <a:pt x="103" y="47"/>
                  </a:lnTo>
                  <a:lnTo>
                    <a:pt x="103" y="51"/>
                  </a:lnTo>
                  <a:lnTo>
                    <a:pt x="103" y="59"/>
                  </a:lnTo>
                  <a:lnTo>
                    <a:pt x="103" y="63"/>
                  </a:lnTo>
                  <a:lnTo>
                    <a:pt x="103" y="67"/>
                  </a:lnTo>
                  <a:lnTo>
                    <a:pt x="103" y="67"/>
                  </a:lnTo>
                  <a:lnTo>
                    <a:pt x="103" y="67"/>
                  </a:lnTo>
                  <a:lnTo>
                    <a:pt x="103" y="71"/>
                  </a:lnTo>
                  <a:lnTo>
                    <a:pt x="100" y="75"/>
                  </a:lnTo>
                  <a:lnTo>
                    <a:pt x="100" y="79"/>
                  </a:lnTo>
                  <a:lnTo>
                    <a:pt x="100" y="83"/>
                  </a:lnTo>
                  <a:close/>
                  <a:moveTo>
                    <a:pt x="12" y="43"/>
                  </a:move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close/>
                  <a:moveTo>
                    <a:pt x="8" y="35"/>
                  </a:move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close/>
                  <a:moveTo>
                    <a:pt x="0" y="63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8" y="63"/>
                  </a:lnTo>
                  <a:lnTo>
                    <a:pt x="8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6" y="71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8" y="79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5B1394E-9A10-564E-FD20-FDA9CB92DFE0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gray">
            <a:xfrm>
              <a:off x="7388761" y="2577229"/>
              <a:ext cx="31453" cy="4192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</a:cxnLst>
              <a:rect l="0" t="0" r="r" b="b"/>
              <a:pathLst>
                <a:path w="8" h="12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close/>
                  <a:moveTo>
                    <a:pt x="8" y="12"/>
                  </a:move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E412218-51A9-A727-7FE7-B6B5E8EB381D}"/>
                </a:ext>
              </a:extLst>
            </p:cNvPr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gray">
            <a:xfrm>
              <a:off x="9629722" y="2549279"/>
              <a:ext cx="283070" cy="391329"/>
            </a:xfrm>
            <a:custGeom>
              <a:avLst/>
              <a:gdLst/>
              <a:ahLst/>
              <a:cxnLst>
                <a:cxn ang="0">
                  <a:pos x="40" y="80"/>
                </a:cxn>
                <a:cxn ang="0">
                  <a:pos x="36" y="84"/>
                </a:cxn>
                <a:cxn ang="0">
                  <a:pos x="32" y="88"/>
                </a:cxn>
                <a:cxn ang="0">
                  <a:pos x="28" y="92"/>
                </a:cxn>
                <a:cxn ang="0">
                  <a:pos x="32" y="80"/>
                </a:cxn>
                <a:cxn ang="0">
                  <a:pos x="28" y="92"/>
                </a:cxn>
                <a:cxn ang="0">
                  <a:pos x="24" y="88"/>
                </a:cxn>
                <a:cxn ang="0">
                  <a:pos x="24" y="88"/>
                </a:cxn>
                <a:cxn ang="0">
                  <a:pos x="24" y="92"/>
                </a:cxn>
                <a:cxn ang="0">
                  <a:pos x="20" y="96"/>
                </a:cxn>
                <a:cxn ang="0">
                  <a:pos x="12" y="72"/>
                </a:cxn>
                <a:cxn ang="0">
                  <a:pos x="12" y="64"/>
                </a:cxn>
                <a:cxn ang="0">
                  <a:pos x="12" y="52"/>
                </a:cxn>
                <a:cxn ang="0">
                  <a:pos x="8" y="48"/>
                </a:cxn>
                <a:cxn ang="0">
                  <a:pos x="0" y="36"/>
                </a:cxn>
                <a:cxn ang="0">
                  <a:pos x="4" y="36"/>
                </a:cxn>
                <a:cxn ang="0">
                  <a:pos x="12" y="28"/>
                </a:cxn>
                <a:cxn ang="0">
                  <a:pos x="8" y="24"/>
                </a:cxn>
                <a:cxn ang="0">
                  <a:pos x="4" y="12"/>
                </a:cxn>
                <a:cxn ang="0">
                  <a:pos x="4" y="4"/>
                </a:cxn>
                <a:cxn ang="0">
                  <a:pos x="12" y="8"/>
                </a:cxn>
                <a:cxn ang="0">
                  <a:pos x="16" y="4"/>
                </a:cxn>
                <a:cxn ang="0">
                  <a:pos x="24" y="12"/>
                </a:cxn>
                <a:cxn ang="0">
                  <a:pos x="28" y="16"/>
                </a:cxn>
                <a:cxn ang="0">
                  <a:pos x="32" y="28"/>
                </a:cxn>
                <a:cxn ang="0">
                  <a:pos x="48" y="28"/>
                </a:cxn>
                <a:cxn ang="0">
                  <a:pos x="64" y="28"/>
                </a:cxn>
                <a:cxn ang="0">
                  <a:pos x="64" y="36"/>
                </a:cxn>
                <a:cxn ang="0">
                  <a:pos x="60" y="48"/>
                </a:cxn>
                <a:cxn ang="0">
                  <a:pos x="52" y="48"/>
                </a:cxn>
                <a:cxn ang="0">
                  <a:pos x="48" y="64"/>
                </a:cxn>
                <a:cxn ang="0">
                  <a:pos x="52" y="72"/>
                </a:cxn>
                <a:cxn ang="0">
                  <a:pos x="60" y="64"/>
                </a:cxn>
                <a:cxn ang="0">
                  <a:pos x="64" y="56"/>
                </a:cxn>
                <a:cxn ang="0">
                  <a:pos x="68" y="68"/>
                </a:cxn>
                <a:cxn ang="0">
                  <a:pos x="68" y="80"/>
                </a:cxn>
                <a:cxn ang="0">
                  <a:pos x="68" y="96"/>
                </a:cxn>
                <a:cxn ang="0">
                  <a:pos x="68" y="104"/>
                </a:cxn>
                <a:cxn ang="0">
                  <a:pos x="64" y="108"/>
                </a:cxn>
                <a:cxn ang="0">
                  <a:pos x="60" y="104"/>
                </a:cxn>
                <a:cxn ang="0">
                  <a:pos x="60" y="96"/>
                </a:cxn>
                <a:cxn ang="0">
                  <a:pos x="56" y="84"/>
                </a:cxn>
                <a:cxn ang="0">
                  <a:pos x="48" y="80"/>
                </a:cxn>
                <a:cxn ang="0">
                  <a:pos x="40" y="72"/>
                </a:cxn>
                <a:cxn ang="0">
                  <a:pos x="36" y="60"/>
                </a:cxn>
                <a:cxn ang="0">
                  <a:pos x="40" y="64"/>
                </a:cxn>
                <a:cxn ang="0">
                  <a:pos x="36" y="76"/>
                </a:cxn>
                <a:cxn ang="0">
                  <a:pos x="40" y="92"/>
                </a:cxn>
                <a:cxn ang="0">
                  <a:pos x="40" y="92"/>
                </a:cxn>
                <a:cxn ang="0">
                  <a:pos x="40" y="80"/>
                </a:cxn>
                <a:cxn ang="0">
                  <a:pos x="44" y="88"/>
                </a:cxn>
                <a:cxn ang="0">
                  <a:pos x="52" y="80"/>
                </a:cxn>
                <a:cxn ang="0">
                  <a:pos x="48" y="84"/>
                </a:cxn>
                <a:cxn ang="0">
                  <a:pos x="44" y="88"/>
                </a:cxn>
              </a:cxnLst>
              <a:rect l="0" t="0" r="r" b="b"/>
              <a:pathLst>
                <a:path w="72" h="112">
                  <a:moveTo>
                    <a:pt x="36" y="68"/>
                  </a:moveTo>
                  <a:lnTo>
                    <a:pt x="36" y="72"/>
                  </a:lnTo>
                  <a:lnTo>
                    <a:pt x="36" y="76"/>
                  </a:lnTo>
                  <a:lnTo>
                    <a:pt x="40" y="80"/>
                  </a:lnTo>
                  <a:lnTo>
                    <a:pt x="40" y="84"/>
                  </a:lnTo>
                  <a:lnTo>
                    <a:pt x="40" y="88"/>
                  </a:lnTo>
                  <a:lnTo>
                    <a:pt x="36" y="88"/>
                  </a:lnTo>
                  <a:lnTo>
                    <a:pt x="36" y="84"/>
                  </a:lnTo>
                  <a:lnTo>
                    <a:pt x="36" y="88"/>
                  </a:lnTo>
                  <a:lnTo>
                    <a:pt x="36" y="92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28" y="88"/>
                  </a:lnTo>
                  <a:lnTo>
                    <a:pt x="28" y="92"/>
                  </a:lnTo>
                  <a:lnTo>
                    <a:pt x="28" y="88"/>
                  </a:lnTo>
                  <a:lnTo>
                    <a:pt x="28" y="84"/>
                  </a:lnTo>
                  <a:lnTo>
                    <a:pt x="28" y="80"/>
                  </a:lnTo>
                  <a:lnTo>
                    <a:pt x="32" y="80"/>
                  </a:lnTo>
                  <a:lnTo>
                    <a:pt x="28" y="80"/>
                  </a:lnTo>
                  <a:lnTo>
                    <a:pt x="28" y="84"/>
                  </a:lnTo>
                  <a:lnTo>
                    <a:pt x="28" y="88"/>
                  </a:lnTo>
                  <a:lnTo>
                    <a:pt x="28" y="92"/>
                  </a:lnTo>
                  <a:lnTo>
                    <a:pt x="24" y="92"/>
                  </a:lnTo>
                  <a:lnTo>
                    <a:pt x="24" y="96"/>
                  </a:lnTo>
                  <a:lnTo>
                    <a:pt x="24" y="92"/>
                  </a:lnTo>
                  <a:lnTo>
                    <a:pt x="24" y="88"/>
                  </a:lnTo>
                  <a:lnTo>
                    <a:pt x="24" y="84"/>
                  </a:lnTo>
                  <a:lnTo>
                    <a:pt x="24" y="88"/>
                  </a:lnTo>
                  <a:lnTo>
                    <a:pt x="24" y="92"/>
                  </a:lnTo>
                  <a:lnTo>
                    <a:pt x="24" y="88"/>
                  </a:lnTo>
                  <a:lnTo>
                    <a:pt x="24" y="84"/>
                  </a:lnTo>
                  <a:lnTo>
                    <a:pt x="20" y="84"/>
                  </a:lnTo>
                  <a:lnTo>
                    <a:pt x="24" y="88"/>
                  </a:lnTo>
                  <a:lnTo>
                    <a:pt x="24" y="92"/>
                  </a:lnTo>
                  <a:lnTo>
                    <a:pt x="24" y="96"/>
                  </a:lnTo>
                  <a:lnTo>
                    <a:pt x="20" y="96"/>
                  </a:lnTo>
                  <a:lnTo>
                    <a:pt x="20" y="92"/>
                  </a:lnTo>
                  <a:lnTo>
                    <a:pt x="20" y="96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6" y="84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4" y="12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8" y="28"/>
                  </a:lnTo>
                  <a:lnTo>
                    <a:pt x="52" y="28"/>
                  </a:lnTo>
                  <a:lnTo>
                    <a:pt x="56" y="28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4" y="32"/>
                  </a:lnTo>
                  <a:lnTo>
                    <a:pt x="68" y="32"/>
                  </a:lnTo>
                  <a:lnTo>
                    <a:pt x="68" y="36"/>
                  </a:lnTo>
                  <a:lnTo>
                    <a:pt x="64" y="36"/>
                  </a:lnTo>
                  <a:lnTo>
                    <a:pt x="64" y="40"/>
                  </a:lnTo>
                  <a:lnTo>
                    <a:pt x="64" y="44"/>
                  </a:lnTo>
                  <a:lnTo>
                    <a:pt x="60" y="44"/>
                  </a:lnTo>
                  <a:lnTo>
                    <a:pt x="60" y="48"/>
                  </a:lnTo>
                  <a:lnTo>
                    <a:pt x="56" y="48"/>
                  </a:lnTo>
                  <a:lnTo>
                    <a:pt x="52" y="48"/>
                  </a:lnTo>
                  <a:lnTo>
                    <a:pt x="52" y="52"/>
                  </a:lnTo>
                  <a:lnTo>
                    <a:pt x="52" y="48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8" y="60"/>
                  </a:lnTo>
                  <a:lnTo>
                    <a:pt x="48" y="64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2" y="68"/>
                  </a:lnTo>
                  <a:lnTo>
                    <a:pt x="52" y="72"/>
                  </a:lnTo>
                  <a:lnTo>
                    <a:pt x="56" y="72"/>
                  </a:lnTo>
                  <a:lnTo>
                    <a:pt x="56" y="68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60" y="60"/>
                  </a:lnTo>
                  <a:lnTo>
                    <a:pt x="60" y="56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4" y="64"/>
                  </a:lnTo>
                  <a:lnTo>
                    <a:pt x="68" y="64"/>
                  </a:lnTo>
                  <a:lnTo>
                    <a:pt x="68" y="68"/>
                  </a:lnTo>
                  <a:lnTo>
                    <a:pt x="64" y="68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0"/>
                  </a:lnTo>
                  <a:lnTo>
                    <a:pt x="68" y="84"/>
                  </a:lnTo>
                  <a:lnTo>
                    <a:pt x="68" y="88"/>
                  </a:lnTo>
                  <a:lnTo>
                    <a:pt x="68" y="92"/>
                  </a:lnTo>
                  <a:lnTo>
                    <a:pt x="68" y="96"/>
                  </a:lnTo>
                  <a:lnTo>
                    <a:pt x="68" y="100"/>
                  </a:lnTo>
                  <a:lnTo>
                    <a:pt x="72" y="100"/>
                  </a:lnTo>
                  <a:lnTo>
                    <a:pt x="72" y="104"/>
                  </a:lnTo>
                  <a:lnTo>
                    <a:pt x="68" y="104"/>
                  </a:lnTo>
                  <a:lnTo>
                    <a:pt x="68" y="100"/>
                  </a:lnTo>
                  <a:lnTo>
                    <a:pt x="64" y="100"/>
                  </a:lnTo>
                  <a:lnTo>
                    <a:pt x="64" y="104"/>
                  </a:lnTo>
                  <a:lnTo>
                    <a:pt x="64" y="108"/>
                  </a:lnTo>
                  <a:lnTo>
                    <a:pt x="64" y="112"/>
                  </a:lnTo>
                  <a:lnTo>
                    <a:pt x="64" y="108"/>
                  </a:lnTo>
                  <a:lnTo>
                    <a:pt x="60" y="108"/>
                  </a:lnTo>
                  <a:lnTo>
                    <a:pt x="60" y="104"/>
                  </a:lnTo>
                  <a:lnTo>
                    <a:pt x="60" y="100"/>
                  </a:lnTo>
                  <a:lnTo>
                    <a:pt x="60" y="96"/>
                  </a:lnTo>
                  <a:lnTo>
                    <a:pt x="60" y="92"/>
                  </a:lnTo>
                  <a:lnTo>
                    <a:pt x="60" y="96"/>
                  </a:lnTo>
                  <a:lnTo>
                    <a:pt x="60" y="92"/>
                  </a:lnTo>
                  <a:lnTo>
                    <a:pt x="60" y="88"/>
                  </a:lnTo>
                  <a:lnTo>
                    <a:pt x="56" y="88"/>
                  </a:lnTo>
                  <a:lnTo>
                    <a:pt x="56" y="84"/>
                  </a:lnTo>
                  <a:lnTo>
                    <a:pt x="56" y="80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8" y="80"/>
                  </a:lnTo>
                  <a:lnTo>
                    <a:pt x="44" y="80"/>
                  </a:lnTo>
                  <a:lnTo>
                    <a:pt x="44" y="76"/>
                  </a:lnTo>
                  <a:lnTo>
                    <a:pt x="40" y="76"/>
                  </a:lnTo>
                  <a:lnTo>
                    <a:pt x="40" y="72"/>
                  </a:lnTo>
                  <a:lnTo>
                    <a:pt x="40" y="68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0" y="64"/>
                  </a:lnTo>
                  <a:lnTo>
                    <a:pt x="36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36" y="68"/>
                  </a:lnTo>
                  <a:close/>
                  <a:moveTo>
                    <a:pt x="40" y="76"/>
                  </a:moveTo>
                  <a:lnTo>
                    <a:pt x="36" y="76"/>
                  </a:lnTo>
                  <a:lnTo>
                    <a:pt x="36" y="72"/>
                  </a:lnTo>
                  <a:lnTo>
                    <a:pt x="40" y="72"/>
                  </a:lnTo>
                  <a:lnTo>
                    <a:pt x="40" y="76"/>
                  </a:lnTo>
                  <a:close/>
                  <a:moveTo>
                    <a:pt x="40" y="92"/>
                  </a:moveTo>
                  <a:lnTo>
                    <a:pt x="36" y="92"/>
                  </a:lnTo>
                  <a:lnTo>
                    <a:pt x="36" y="88"/>
                  </a:lnTo>
                  <a:lnTo>
                    <a:pt x="40" y="88"/>
                  </a:lnTo>
                  <a:lnTo>
                    <a:pt x="40" y="92"/>
                  </a:lnTo>
                  <a:close/>
                  <a:moveTo>
                    <a:pt x="40" y="92"/>
                  </a:moveTo>
                  <a:lnTo>
                    <a:pt x="40" y="88"/>
                  </a:lnTo>
                  <a:lnTo>
                    <a:pt x="40" y="84"/>
                  </a:lnTo>
                  <a:lnTo>
                    <a:pt x="40" y="80"/>
                  </a:lnTo>
                  <a:lnTo>
                    <a:pt x="40" y="76"/>
                  </a:lnTo>
                  <a:lnTo>
                    <a:pt x="44" y="80"/>
                  </a:lnTo>
                  <a:lnTo>
                    <a:pt x="44" y="84"/>
                  </a:lnTo>
                  <a:lnTo>
                    <a:pt x="44" y="88"/>
                  </a:lnTo>
                  <a:lnTo>
                    <a:pt x="40" y="88"/>
                  </a:lnTo>
                  <a:lnTo>
                    <a:pt x="40" y="92"/>
                  </a:lnTo>
                  <a:close/>
                  <a:moveTo>
                    <a:pt x="52" y="84"/>
                  </a:moveTo>
                  <a:lnTo>
                    <a:pt x="52" y="80"/>
                  </a:lnTo>
                  <a:lnTo>
                    <a:pt x="52" y="84"/>
                  </a:lnTo>
                  <a:close/>
                  <a:moveTo>
                    <a:pt x="44" y="88"/>
                  </a:moveTo>
                  <a:lnTo>
                    <a:pt x="48" y="88"/>
                  </a:lnTo>
                  <a:lnTo>
                    <a:pt x="48" y="84"/>
                  </a:lnTo>
                  <a:lnTo>
                    <a:pt x="48" y="80"/>
                  </a:lnTo>
                  <a:lnTo>
                    <a:pt x="48" y="84"/>
                  </a:lnTo>
                  <a:lnTo>
                    <a:pt x="48" y="88"/>
                  </a:lnTo>
                  <a:lnTo>
                    <a:pt x="44" y="88"/>
                  </a:lnTo>
                  <a:close/>
                  <a:moveTo>
                    <a:pt x="60" y="100"/>
                  </a:moveTo>
                  <a:lnTo>
                    <a:pt x="60" y="96"/>
                  </a:lnTo>
                  <a:lnTo>
                    <a:pt x="60" y="100"/>
                  </a:lnTo>
                  <a:close/>
                </a:path>
              </a:pathLst>
            </a:custGeom>
            <a:solidFill>
              <a:srgbClr val="97D70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B70FEF4-B388-BB8F-EAD9-08ED5DCFDC5E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gray">
            <a:xfrm>
              <a:off x="9676899" y="2437469"/>
              <a:ext cx="204437" cy="111807"/>
            </a:xfrm>
            <a:custGeom>
              <a:avLst/>
              <a:gdLst/>
              <a:ahLst/>
              <a:cxnLst>
                <a:cxn ang="0">
                  <a:pos x="48" y="28"/>
                </a:cxn>
                <a:cxn ang="0">
                  <a:pos x="40" y="28"/>
                </a:cxn>
                <a:cxn ang="0">
                  <a:pos x="40" y="28"/>
                </a:cxn>
                <a:cxn ang="0">
                  <a:pos x="40" y="32"/>
                </a:cxn>
                <a:cxn ang="0">
                  <a:pos x="36" y="28"/>
                </a:cxn>
                <a:cxn ang="0">
                  <a:pos x="32" y="32"/>
                </a:cxn>
                <a:cxn ang="0">
                  <a:pos x="28" y="32"/>
                </a:cxn>
                <a:cxn ang="0">
                  <a:pos x="24" y="28"/>
                </a:cxn>
                <a:cxn ang="0">
                  <a:pos x="20" y="28"/>
                </a:cxn>
                <a:cxn ang="0">
                  <a:pos x="20" y="32"/>
                </a:cxn>
                <a:cxn ang="0">
                  <a:pos x="16" y="32"/>
                </a:cxn>
                <a:cxn ang="0">
                  <a:pos x="12" y="32"/>
                </a:cxn>
                <a:cxn ang="0">
                  <a:pos x="12" y="28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4" y="28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8" y="4"/>
                </a:cxn>
                <a:cxn ang="0">
                  <a:pos x="32" y="4"/>
                </a:cxn>
                <a:cxn ang="0">
                  <a:pos x="32" y="8"/>
                </a:cxn>
                <a:cxn ang="0">
                  <a:pos x="36" y="8"/>
                </a:cxn>
                <a:cxn ang="0">
                  <a:pos x="40" y="4"/>
                </a:cxn>
                <a:cxn ang="0">
                  <a:pos x="40" y="8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4" y="12"/>
                </a:cxn>
                <a:cxn ang="0">
                  <a:pos x="44" y="12"/>
                </a:cxn>
                <a:cxn ang="0">
                  <a:pos x="44" y="16"/>
                </a:cxn>
                <a:cxn ang="0">
                  <a:pos x="48" y="16"/>
                </a:cxn>
                <a:cxn ang="0">
                  <a:pos x="52" y="20"/>
                </a:cxn>
                <a:cxn ang="0">
                  <a:pos x="48" y="24"/>
                </a:cxn>
                <a:cxn ang="0">
                  <a:pos x="52" y="28"/>
                </a:cxn>
                <a:cxn ang="0">
                  <a:pos x="48" y="28"/>
                </a:cxn>
              </a:cxnLst>
              <a:rect l="0" t="0" r="r" b="b"/>
              <a:pathLst>
                <a:path w="52" h="32">
                  <a:moveTo>
                    <a:pt x="48" y="28"/>
                  </a:move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36" y="32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52" y="2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48" y="28"/>
                  </a:lnTo>
                  <a:lnTo>
                    <a:pt x="48" y="28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1CC1CE1-B924-856B-E6E6-BA3EDB7958C2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gray">
            <a:xfrm>
              <a:off x="6303663" y="1934333"/>
              <a:ext cx="141535" cy="69880"/>
            </a:xfrm>
            <a:custGeom>
              <a:avLst/>
              <a:gdLst/>
              <a:ahLst/>
              <a:cxnLst>
                <a:cxn ang="0">
                  <a:pos x="16" y="16"/>
                </a:cxn>
                <a:cxn ang="0">
                  <a:pos x="16" y="20"/>
                </a:cxn>
                <a:cxn ang="0">
                  <a:pos x="12" y="20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0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6" y="4"/>
                </a:cxn>
                <a:cxn ang="0">
                  <a:pos x="20" y="4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2" y="4"/>
                </a:cxn>
                <a:cxn ang="0">
                  <a:pos x="28" y="4"/>
                </a:cxn>
                <a:cxn ang="0">
                  <a:pos x="28" y="8"/>
                </a:cxn>
                <a:cxn ang="0">
                  <a:pos x="28" y="8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6"/>
                </a:cxn>
                <a:cxn ang="0">
                  <a:pos x="20" y="16"/>
                </a:cxn>
              </a:cxnLst>
              <a:rect l="0" t="0" r="r" b="b"/>
              <a:pathLst>
                <a:path w="36" h="20">
                  <a:moveTo>
                    <a:pt x="16" y="16"/>
                  </a:moveTo>
                  <a:lnTo>
                    <a:pt x="16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6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8ECBA746-634D-6774-F9FC-AAC9B01A3323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gray">
            <a:xfrm>
              <a:off x="6429470" y="2213855"/>
              <a:ext cx="15725" cy="2795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956B043-9651-A475-0BEB-664F3FCA025A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gray">
            <a:xfrm>
              <a:off x="6775443" y="1364812"/>
              <a:ext cx="393150" cy="178192"/>
            </a:xfrm>
            <a:custGeom>
              <a:avLst/>
              <a:gdLst/>
              <a:ahLst/>
              <a:cxnLst>
                <a:cxn ang="0">
                  <a:pos x="36" y="43"/>
                </a:cxn>
                <a:cxn ang="0">
                  <a:pos x="32" y="43"/>
                </a:cxn>
                <a:cxn ang="0">
                  <a:pos x="28" y="43"/>
                </a:cxn>
                <a:cxn ang="0">
                  <a:pos x="24" y="39"/>
                </a:cxn>
                <a:cxn ang="0">
                  <a:pos x="28" y="35"/>
                </a:cxn>
                <a:cxn ang="0">
                  <a:pos x="24" y="27"/>
                </a:cxn>
                <a:cxn ang="0">
                  <a:pos x="24" y="23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12" y="8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24" y="8"/>
                </a:cxn>
                <a:cxn ang="0">
                  <a:pos x="32" y="4"/>
                </a:cxn>
                <a:cxn ang="0">
                  <a:pos x="36" y="8"/>
                </a:cxn>
                <a:cxn ang="0">
                  <a:pos x="40" y="8"/>
                </a:cxn>
                <a:cxn ang="0">
                  <a:pos x="48" y="12"/>
                </a:cxn>
                <a:cxn ang="0">
                  <a:pos x="52" y="12"/>
                </a:cxn>
                <a:cxn ang="0">
                  <a:pos x="56" y="16"/>
                </a:cxn>
                <a:cxn ang="0">
                  <a:pos x="56" y="16"/>
                </a:cxn>
                <a:cxn ang="0">
                  <a:pos x="60" y="20"/>
                </a:cxn>
                <a:cxn ang="0">
                  <a:pos x="68" y="16"/>
                </a:cxn>
                <a:cxn ang="0">
                  <a:pos x="68" y="16"/>
                </a:cxn>
                <a:cxn ang="0">
                  <a:pos x="72" y="16"/>
                </a:cxn>
                <a:cxn ang="0">
                  <a:pos x="76" y="16"/>
                </a:cxn>
                <a:cxn ang="0">
                  <a:pos x="76" y="16"/>
                </a:cxn>
                <a:cxn ang="0">
                  <a:pos x="80" y="20"/>
                </a:cxn>
                <a:cxn ang="0">
                  <a:pos x="80" y="20"/>
                </a:cxn>
                <a:cxn ang="0">
                  <a:pos x="84" y="20"/>
                </a:cxn>
                <a:cxn ang="0">
                  <a:pos x="84" y="23"/>
                </a:cxn>
                <a:cxn ang="0">
                  <a:pos x="92" y="31"/>
                </a:cxn>
                <a:cxn ang="0">
                  <a:pos x="96" y="35"/>
                </a:cxn>
                <a:cxn ang="0">
                  <a:pos x="96" y="35"/>
                </a:cxn>
                <a:cxn ang="0">
                  <a:pos x="92" y="35"/>
                </a:cxn>
                <a:cxn ang="0">
                  <a:pos x="96" y="43"/>
                </a:cxn>
                <a:cxn ang="0">
                  <a:pos x="100" y="47"/>
                </a:cxn>
                <a:cxn ang="0">
                  <a:pos x="100" y="51"/>
                </a:cxn>
                <a:cxn ang="0">
                  <a:pos x="96" y="47"/>
                </a:cxn>
                <a:cxn ang="0">
                  <a:pos x="92" y="47"/>
                </a:cxn>
                <a:cxn ang="0">
                  <a:pos x="88" y="47"/>
                </a:cxn>
                <a:cxn ang="0">
                  <a:pos x="84" y="47"/>
                </a:cxn>
                <a:cxn ang="0">
                  <a:pos x="80" y="43"/>
                </a:cxn>
                <a:cxn ang="0">
                  <a:pos x="76" y="47"/>
                </a:cxn>
                <a:cxn ang="0">
                  <a:pos x="72" y="47"/>
                </a:cxn>
                <a:cxn ang="0">
                  <a:pos x="64" y="47"/>
                </a:cxn>
                <a:cxn ang="0">
                  <a:pos x="60" y="47"/>
                </a:cxn>
                <a:cxn ang="0">
                  <a:pos x="56" y="51"/>
                </a:cxn>
                <a:cxn ang="0">
                  <a:pos x="52" y="51"/>
                </a:cxn>
                <a:cxn ang="0">
                  <a:pos x="52" y="47"/>
                </a:cxn>
                <a:cxn ang="0">
                  <a:pos x="44" y="43"/>
                </a:cxn>
                <a:cxn ang="0">
                  <a:pos x="40" y="39"/>
                </a:cxn>
              </a:cxnLst>
              <a:rect l="0" t="0" r="r" b="b"/>
              <a:pathLst>
                <a:path w="100" h="51">
                  <a:moveTo>
                    <a:pt x="40" y="39"/>
                  </a:moveTo>
                  <a:lnTo>
                    <a:pt x="40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4" y="31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60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3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96" y="31"/>
                  </a:lnTo>
                  <a:lnTo>
                    <a:pt x="96" y="31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2" y="35"/>
                  </a:lnTo>
                  <a:lnTo>
                    <a:pt x="92" y="35"/>
                  </a:lnTo>
                  <a:lnTo>
                    <a:pt x="92" y="35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6" y="43"/>
                  </a:lnTo>
                  <a:lnTo>
                    <a:pt x="96" y="43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100" y="47"/>
                  </a:lnTo>
                  <a:lnTo>
                    <a:pt x="100" y="47"/>
                  </a:lnTo>
                  <a:lnTo>
                    <a:pt x="100" y="47"/>
                  </a:lnTo>
                  <a:lnTo>
                    <a:pt x="100" y="47"/>
                  </a:lnTo>
                  <a:lnTo>
                    <a:pt x="100" y="51"/>
                  </a:lnTo>
                  <a:lnTo>
                    <a:pt x="100" y="51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6" y="47"/>
                  </a:lnTo>
                  <a:lnTo>
                    <a:pt x="96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76" y="43"/>
                  </a:lnTo>
                  <a:lnTo>
                    <a:pt x="76" y="43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68" y="47"/>
                  </a:lnTo>
                  <a:lnTo>
                    <a:pt x="68" y="47"/>
                  </a:lnTo>
                  <a:lnTo>
                    <a:pt x="68" y="47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0" y="47"/>
                  </a:lnTo>
                  <a:lnTo>
                    <a:pt x="60" y="47"/>
                  </a:lnTo>
                  <a:lnTo>
                    <a:pt x="60" y="47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4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0DBD4B0A-E42A-D9A9-3784-BBB13011F32C}"/>
                </a:ext>
              </a:extLst>
            </p:cNvPr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gray">
            <a:xfrm>
              <a:off x="8458309" y="1931667"/>
              <a:ext cx="1744066" cy="1925192"/>
            </a:xfrm>
            <a:custGeom>
              <a:avLst/>
              <a:gdLst/>
              <a:ahLst/>
              <a:cxnLst>
                <a:cxn ang="0">
                  <a:pos x="32" y="220"/>
                </a:cxn>
                <a:cxn ang="0">
                  <a:pos x="36" y="196"/>
                </a:cxn>
                <a:cxn ang="0">
                  <a:pos x="28" y="160"/>
                </a:cxn>
                <a:cxn ang="0">
                  <a:pos x="56" y="148"/>
                </a:cxn>
                <a:cxn ang="0">
                  <a:pos x="88" y="104"/>
                </a:cxn>
                <a:cxn ang="0">
                  <a:pos x="99" y="72"/>
                </a:cxn>
                <a:cxn ang="0">
                  <a:pos x="88" y="40"/>
                </a:cxn>
                <a:cxn ang="0">
                  <a:pos x="103" y="20"/>
                </a:cxn>
                <a:cxn ang="0">
                  <a:pos x="139" y="8"/>
                </a:cxn>
                <a:cxn ang="0">
                  <a:pos x="163" y="24"/>
                </a:cxn>
                <a:cxn ang="0">
                  <a:pos x="167" y="64"/>
                </a:cxn>
                <a:cxn ang="0">
                  <a:pos x="159" y="84"/>
                </a:cxn>
                <a:cxn ang="0">
                  <a:pos x="195" y="108"/>
                </a:cxn>
                <a:cxn ang="0">
                  <a:pos x="187" y="140"/>
                </a:cxn>
                <a:cxn ang="0">
                  <a:pos x="227" y="160"/>
                </a:cxn>
                <a:cxn ang="0">
                  <a:pos x="255" y="176"/>
                </a:cxn>
                <a:cxn ang="0">
                  <a:pos x="291" y="180"/>
                </a:cxn>
                <a:cxn ang="0">
                  <a:pos x="303" y="152"/>
                </a:cxn>
                <a:cxn ang="0">
                  <a:pos x="331" y="176"/>
                </a:cxn>
                <a:cxn ang="0">
                  <a:pos x="363" y="164"/>
                </a:cxn>
                <a:cxn ang="0">
                  <a:pos x="379" y="140"/>
                </a:cxn>
                <a:cxn ang="0">
                  <a:pos x="415" y="124"/>
                </a:cxn>
                <a:cxn ang="0">
                  <a:pos x="427" y="144"/>
                </a:cxn>
                <a:cxn ang="0">
                  <a:pos x="435" y="164"/>
                </a:cxn>
                <a:cxn ang="0">
                  <a:pos x="403" y="196"/>
                </a:cxn>
                <a:cxn ang="0">
                  <a:pos x="379" y="228"/>
                </a:cxn>
                <a:cxn ang="0">
                  <a:pos x="379" y="260"/>
                </a:cxn>
                <a:cxn ang="0">
                  <a:pos x="367" y="240"/>
                </a:cxn>
                <a:cxn ang="0">
                  <a:pos x="351" y="244"/>
                </a:cxn>
                <a:cxn ang="0">
                  <a:pos x="367" y="212"/>
                </a:cxn>
                <a:cxn ang="0">
                  <a:pos x="327" y="196"/>
                </a:cxn>
                <a:cxn ang="0">
                  <a:pos x="311" y="180"/>
                </a:cxn>
                <a:cxn ang="0">
                  <a:pos x="315" y="204"/>
                </a:cxn>
                <a:cxn ang="0">
                  <a:pos x="307" y="220"/>
                </a:cxn>
                <a:cxn ang="0">
                  <a:pos x="315" y="268"/>
                </a:cxn>
                <a:cxn ang="0">
                  <a:pos x="307" y="276"/>
                </a:cxn>
                <a:cxn ang="0">
                  <a:pos x="299" y="260"/>
                </a:cxn>
                <a:cxn ang="0">
                  <a:pos x="279" y="295"/>
                </a:cxn>
                <a:cxn ang="0">
                  <a:pos x="259" y="307"/>
                </a:cxn>
                <a:cxn ang="0">
                  <a:pos x="239" y="335"/>
                </a:cxn>
                <a:cxn ang="0">
                  <a:pos x="215" y="363"/>
                </a:cxn>
                <a:cxn ang="0">
                  <a:pos x="191" y="379"/>
                </a:cxn>
                <a:cxn ang="0">
                  <a:pos x="179" y="423"/>
                </a:cxn>
                <a:cxn ang="0">
                  <a:pos x="175" y="455"/>
                </a:cxn>
                <a:cxn ang="0">
                  <a:pos x="163" y="491"/>
                </a:cxn>
                <a:cxn ang="0">
                  <a:pos x="139" y="523"/>
                </a:cxn>
                <a:cxn ang="0">
                  <a:pos x="119" y="491"/>
                </a:cxn>
                <a:cxn ang="0">
                  <a:pos x="111" y="459"/>
                </a:cxn>
                <a:cxn ang="0">
                  <a:pos x="92" y="411"/>
                </a:cxn>
                <a:cxn ang="0">
                  <a:pos x="80" y="383"/>
                </a:cxn>
                <a:cxn ang="0">
                  <a:pos x="72" y="331"/>
                </a:cxn>
                <a:cxn ang="0">
                  <a:pos x="68" y="307"/>
                </a:cxn>
                <a:cxn ang="0">
                  <a:pos x="68" y="272"/>
                </a:cxn>
                <a:cxn ang="0">
                  <a:pos x="68" y="260"/>
                </a:cxn>
                <a:cxn ang="0">
                  <a:pos x="56" y="284"/>
                </a:cxn>
                <a:cxn ang="0">
                  <a:pos x="12" y="264"/>
                </a:cxn>
                <a:cxn ang="0">
                  <a:pos x="36" y="244"/>
                </a:cxn>
                <a:cxn ang="0">
                  <a:pos x="8" y="232"/>
                </a:cxn>
                <a:cxn ang="0">
                  <a:pos x="367" y="463"/>
                </a:cxn>
                <a:cxn ang="0">
                  <a:pos x="387" y="539"/>
                </a:cxn>
                <a:cxn ang="0">
                  <a:pos x="371" y="435"/>
                </a:cxn>
                <a:cxn ang="0">
                  <a:pos x="371" y="459"/>
                </a:cxn>
                <a:cxn ang="0">
                  <a:pos x="367" y="475"/>
                </a:cxn>
              </a:cxnLst>
              <a:rect l="0" t="0" r="r" b="b"/>
              <a:pathLst>
                <a:path w="443" h="551">
                  <a:moveTo>
                    <a:pt x="0" y="232"/>
                  </a:moveTo>
                  <a:lnTo>
                    <a:pt x="0" y="228"/>
                  </a:lnTo>
                  <a:lnTo>
                    <a:pt x="4" y="228"/>
                  </a:lnTo>
                  <a:lnTo>
                    <a:pt x="8" y="228"/>
                  </a:lnTo>
                  <a:lnTo>
                    <a:pt x="8" y="224"/>
                  </a:lnTo>
                  <a:lnTo>
                    <a:pt x="8" y="220"/>
                  </a:lnTo>
                  <a:lnTo>
                    <a:pt x="12" y="220"/>
                  </a:lnTo>
                  <a:lnTo>
                    <a:pt x="12" y="224"/>
                  </a:lnTo>
                  <a:lnTo>
                    <a:pt x="16" y="224"/>
                  </a:lnTo>
                  <a:lnTo>
                    <a:pt x="20" y="224"/>
                  </a:lnTo>
                  <a:lnTo>
                    <a:pt x="24" y="224"/>
                  </a:lnTo>
                  <a:lnTo>
                    <a:pt x="28" y="224"/>
                  </a:lnTo>
                  <a:lnTo>
                    <a:pt x="28" y="220"/>
                  </a:lnTo>
                  <a:lnTo>
                    <a:pt x="32" y="220"/>
                  </a:lnTo>
                  <a:lnTo>
                    <a:pt x="36" y="220"/>
                  </a:lnTo>
                  <a:lnTo>
                    <a:pt x="36" y="224"/>
                  </a:lnTo>
                  <a:lnTo>
                    <a:pt x="40" y="224"/>
                  </a:lnTo>
                  <a:lnTo>
                    <a:pt x="40" y="220"/>
                  </a:lnTo>
                  <a:lnTo>
                    <a:pt x="44" y="220"/>
                  </a:lnTo>
                  <a:lnTo>
                    <a:pt x="40" y="220"/>
                  </a:lnTo>
                  <a:lnTo>
                    <a:pt x="40" y="216"/>
                  </a:lnTo>
                  <a:lnTo>
                    <a:pt x="44" y="216"/>
                  </a:lnTo>
                  <a:lnTo>
                    <a:pt x="40" y="212"/>
                  </a:lnTo>
                  <a:lnTo>
                    <a:pt x="40" y="208"/>
                  </a:lnTo>
                  <a:lnTo>
                    <a:pt x="40" y="204"/>
                  </a:lnTo>
                  <a:lnTo>
                    <a:pt x="36" y="204"/>
                  </a:lnTo>
                  <a:lnTo>
                    <a:pt x="36" y="200"/>
                  </a:lnTo>
                  <a:lnTo>
                    <a:pt x="36" y="196"/>
                  </a:lnTo>
                  <a:lnTo>
                    <a:pt x="32" y="196"/>
                  </a:lnTo>
                  <a:lnTo>
                    <a:pt x="28" y="192"/>
                  </a:lnTo>
                  <a:lnTo>
                    <a:pt x="28" y="188"/>
                  </a:lnTo>
                  <a:lnTo>
                    <a:pt x="28" y="184"/>
                  </a:lnTo>
                  <a:lnTo>
                    <a:pt x="28" y="180"/>
                  </a:lnTo>
                  <a:lnTo>
                    <a:pt x="28" y="176"/>
                  </a:lnTo>
                  <a:lnTo>
                    <a:pt x="24" y="176"/>
                  </a:lnTo>
                  <a:lnTo>
                    <a:pt x="20" y="176"/>
                  </a:lnTo>
                  <a:lnTo>
                    <a:pt x="20" y="172"/>
                  </a:lnTo>
                  <a:lnTo>
                    <a:pt x="20" y="168"/>
                  </a:lnTo>
                  <a:lnTo>
                    <a:pt x="20" y="164"/>
                  </a:lnTo>
                  <a:lnTo>
                    <a:pt x="24" y="164"/>
                  </a:lnTo>
                  <a:lnTo>
                    <a:pt x="24" y="160"/>
                  </a:lnTo>
                  <a:lnTo>
                    <a:pt x="28" y="160"/>
                  </a:lnTo>
                  <a:lnTo>
                    <a:pt x="28" y="156"/>
                  </a:lnTo>
                  <a:lnTo>
                    <a:pt x="28" y="152"/>
                  </a:lnTo>
                  <a:lnTo>
                    <a:pt x="32" y="152"/>
                  </a:lnTo>
                  <a:lnTo>
                    <a:pt x="32" y="148"/>
                  </a:lnTo>
                  <a:lnTo>
                    <a:pt x="36" y="148"/>
                  </a:lnTo>
                  <a:lnTo>
                    <a:pt x="36" y="152"/>
                  </a:lnTo>
                  <a:lnTo>
                    <a:pt x="36" y="156"/>
                  </a:lnTo>
                  <a:lnTo>
                    <a:pt x="40" y="156"/>
                  </a:lnTo>
                  <a:lnTo>
                    <a:pt x="44" y="156"/>
                  </a:lnTo>
                  <a:lnTo>
                    <a:pt x="44" y="152"/>
                  </a:lnTo>
                  <a:lnTo>
                    <a:pt x="48" y="152"/>
                  </a:lnTo>
                  <a:lnTo>
                    <a:pt x="52" y="152"/>
                  </a:lnTo>
                  <a:lnTo>
                    <a:pt x="56" y="152"/>
                  </a:lnTo>
                  <a:lnTo>
                    <a:pt x="56" y="148"/>
                  </a:lnTo>
                  <a:lnTo>
                    <a:pt x="60" y="144"/>
                  </a:lnTo>
                  <a:lnTo>
                    <a:pt x="60" y="140"/>
                  </a:lnTo>
                  <a:lnTo>
                    <a:pt x="60" y="136"/>
                  </a:lnTo>
                  <a:lnTo>
                    <a:pt x="64" y="136"/>
                  </a:lnTo>
                  <a:lnTo>
                    <a:pt x="64" y="132"/>
                  </a:lnTo>
                  <a:lnTo>
                    <a:pt x="68" y="132"/>
                  </a:lnTo>
                  <a:lnTo>
                    <a:pt x="72" y="132"/>
                  </a:lnTo>
                  <a:lnTo>
                    <a:pt x="72" y="128"/>
                  </a:lnTo>
                  <a:lnTo>
                    <a:pt x="76" y="120"/>
                  </a:lnTo>
                  <a:lnTo>
                    <a:pt x="76" y="116"/>
                  </a:lnTo>
                  <a:lnTo>
                    <a:pt x="80" y="112"/>
                  </a:lnTo>
                  <a:lnTo>
                    <a:pt x="84" y="112"/>
                  </a:lnTo>
                  <a:lnTo>
                    <a:pt x="88" y="108"/>
                  </a:lnTo>
                  <a:lnTo>
                    <a:pt x="88" y="104"/>
                  </a:lnTo>
                  <a:lnTo>
                    <a:pt x="84" y="104"/>
                  </a:lnTo>
                  <a:lnTo>
                    <a:pt x="88" y="100"/>
                  </a:lnTo>
                  <a:lnTo>
                    <a:pt x="92" y="96"/>
                  </a:lnTo>
                  <a:lnTo>
                    <a:pt x="92" y="92"/>
                  </a:lnTo>
                  <a:lnTo>
                    <a:pt x="96" y="92"/>
                  </a:lnTo>
                  <a:lnTo>
                    <a:pt x="99" y="88"/>
                  </a:lnTo>
                  <a:lnTo>
                    <a:pt x="96" y="88"/>
                  </a:lnTo>
                  <a:lnTo>
                    <a:pt x="96" y="92"/>
                  </a:lnTo>
                  <a:lnTo>
                    <a:pt x="96" y="88"/>
                  </a:lnTo>
                  <a:lnTo>
                    <a:pt x="96" y="84"/>
                  </a:lnTo>
                  <a:lnTo>
                    <a:pt x="96" y="80"/>
                  </a:lnTo>
                  <a:lnTo>
                    <a:pt x="96" y="76"/>
                  </a:lnTo>
                  <a:lnTo>
                    <a:pt x="96" y="72"/>
                  </a:lnTo>
                  <a:lnTo>
                    <a:pt x="99" y="72"/>
                  </a:lnTo>
                  <a:lnTo>
                    <a:pt x="103" y="72"/>
                  </a:lnTo>
                  <a:lnTo>
                    <a:pt x="107" y="72"/>
                  </a:lnTo>
                  <a:lnTo>
                    <a:pt x="107" y="68"/>
                  </a:lnTo>
                  <a:lnTo>
                    <a:pt x="107" y="64"/>
                  </a:lnTo>
                  <a:lnTo>
                    <a:pt x="103" y="64"/>
                  </a:lnTo>
                  <a:lnTo>
                    <a:pt x="99" y="64"/>
                  </a:lnTo>
                  <a:lnTo>
                    <a:pt x="96" y="60"/>
                  </a:lnTo>
                  <a:lnTo>
                    <a:pt x="96" y="56"/>
                  </a:lnTo>
                  <a:lnTo>
                    <a:pt x="92" y="56"/>
                  </a:lnTo>
                  <a:lnTo>
                    <a:pt x="92" y="52"/>
                  </a:lnTo>
                  <a:lnTo>
                    <a:pt x="88" y="48"/>
                  </a:lnTo>
                  <a:lnTo>
                    <a:pt x="88" y="44"/>
                  </a:lnTo>
                  <a:lnTo>
                    <a:pt x="92" y="40"/>
                  </a:lnTo>
                  <a:lnTo>
                    <a:pt x="88" y="40"/>
                  </a:lnTo>
                  <a:lnTo>
                    <a:pt x="88" y="36"/>
                  </a:lnTo>
                  <a:lnTo>
                    <a:pt x="92" y="36"/>
                  </a:lnTo>
                  <a:lnTo>
                    <a:pt x="92" y="32"/>
                  </a:lnTo>
                  <a:lnTo>
                    <a:pt x="88" y="32"/>
                  </a:lnTo>
                  <a:lnTo>
                    <a:pt x="84" y="32"/>
                  </a:lnTo>
                  <a:lnTo>
                    <a:pt x="88" y="28"/>
                  </a:lnTo>
                  <a:lnTo>
                    <a:pt x="88" y="24"/>
                  </a:lnTo>
                  <a:lnTo>
                    <a:pt x="84" y="24"/>
                  </a:lnTo>
                  <a:lnTo>
                    <a:pt x="84" y="20"/>
                  </a:lnTo>
                  <a:lnTo>
                    <a:pt x="88" y="20"/>
                  </a:lnTo>
                  <a:lnTo>
                    <a:pt x="92" y="16"/>
                  </a:lnTo>
                  <a:lnTo>
                    <a:pt x="96" y="16"/>
                  </a:lnTo>
                  <a:lnTo>
                    <a:pt x="96" y="20"/>
                  </a:lnTo>
                  <a:lnTo>
                    <a:pt x="103" y="20"/>
                  </a:lnTo>
                  <a:lnTo>
                    <a:pt x="107" y="20"/>
                  </a:lnTo>
                  <a:lnTo>
                    <a:pt x="111" y="20"/>
                  </a:lnTo>
                  <a:lnTo>
                    <a:pt x="111" y="24"/>
                  </a:lnTo>
                  <a:lnTo>
                    <a:pt x="115" y="20"/>
                  </a:lnTo>
                  <a:lnTo>
                    <a:pt x="119" y="20"/>
                  </a:lnTo>
                  <a:lnTo>
                    <a:pt x="123" y="16"/>
                  </a:lnTo>
                  <a:lnTo>
                    <a:pt x="127" y="16"/>
                  </a:lnTo>
                  <a:lnTo>
                    <a:pt x="127" y="20"/>
                  </a:lnTo>
                  <a:lnTo>
                    <a:pt x="131" y="20"/>
                  </a:lnTo>
                  <a:lnTo>
                    <a:pt x="131" y="16"/>
                  </a:lnTo>
                  <a:lnTo>
                    <a:pt x="131" y="12"/>
                  </a:lnTo>
                  <a:lnTo>
                    <a:pt x="131" y="8"/>
                  </a:lnTo>
                  <a:lnTo>
                    <a:pt x="135" y="8"/>
                  </a:lnTo>
                  <a:lnTo>
                    <a:pt x="139" y="8"/>
                  </a:lnTo>
                  <a:lnTo>
                    <a:pt x="139" y="4"/>
                  </a:lnTo>
                  <a:lnTo>
                    <a:pt x="143" y="4"/>
                  </a:lnTo>
                  <a:lnTo>
                    <a:pt x="143" y="0"/>
                  </a:lnTo>
                  <a:lnTo>
                    <a:pt x="143" y="4"/>
                  </a:lnTo>
                  <a:lnTo>
                    <a:pt x="147" y="4"/>
                  </a:lnTo>
                  <a:lnTo>
                    <a:pt x="147" y="0"/>
                  </a:lnTo>
                  <a:lnTo>
                    <a:pt x="147" y="4"/>
                  </a:lnTo>
                  <a:lnTo>
                    <a:pt x="147" y="8"/>
                  </a:lnTo>
                  <a:lnTo>
                    <a:pt x="151" y="12"/>
                  </a:lnTo>
                  <a:lnTo>
                    <a:pt x="151" y="16"/>
                  </a:lnTo>
                  <a:lnTo>
                    <a:pt x="151" y="20"/>
                  </a:lnTo>
                  <a:lnTo>
                    <a:pt x="155" y="20"/>
                  </a:lnTo>
                  <a:lnTo>
                    <a:pt x="159" y="20"/>
                  </a:lnTo>
                  <a:lnTo>
                    <a:pt x="163" y="24"/>
                  </a:lnTo>
                  <a:lnTo>
                    <a:pt x="163" y="28"/>
                  </a:lnTo>
                  <a:lnTo>
                    <a:pt x="159" y="28"/>
                  </a:lnTo>
                  <a:lnTo>
                    <a:pt x="159" y="32"/>
                  </a:lnTo>
                  <a:lnTo>
                    <a:pt x="159" y="36"/>
                  </a:lnTo>
                  <a:lnTo>
                    <a:pt x="159" y="40"/>
                  </a:lnTo>
                  <a:lnTo>
                    <a:pt x="159" y="44"/>
                  </a:lnTo>
                  <a:lnTo>
                    <a:pt x="163" y="44"/>
                  </a:lnTo>
                  <a:lnTo>
                    <a:pt x="163" y="48"/>
                  </a:lnTo>
                  <a:lnTo>
                    <a:pt x="167" y="48"/>
                  </a:lnTo>
                  <a:lnTo>
                    <a:pt x="167" y="52"/>
                  </a:lnTo>
                  <a:lnTo>
                    <a:pt x="167" y="56"/>
                  </a:lnTo>
                  <a:lnTo>
                    <a:pt x="171" y="56"/>
                  </a:lnTo>
                  <a:lnTo>
                    <a:pt x="171" y="60"/>
                  </a:lnTo>
                  <a:lnTo>
                    <a:pt x="167" y="64"/>
                  </a:lnTo>
                  <a:lnTo>
                    <a:pt x="167" y="60"/>
                  </a:lnTo>
                  <a:lnTo>
                    <a:pt x="163" y="64"/>
                  </a:lnTo>
                  <a:lnTo>
                    <a:pt x="159" y="64"/>
                  </a:lnTo>
                  <a:lnTo>
                    <a:pt x="159" y="60"/>
                  </a:lnTo>
                  <a:lnTo>
                    <a:pt x="155" y="60"/>
                  </a:lnTo>
                  <a:lnTo>
                    <a:pt x="155" y="64"/>
                  </a:lnTo>
                  <a:lnTo>
                    <a:pt x="155" y="68"/>
                  </a:lnTo>
                  <a:lnTo>
                    <a:pt x="155" y="72"/>
                  </a:lnTo>
                  <a:lnTo>
                    <a:pt x="159" y="72"/>
                  </a:lnTo>
                  <a:lnTo>
                    <a:pt x="159" y="76"/>
                  </a:lnTo>
                  <a:lnTo>
                    <a:pt x="159" y="80"/>
                  </a:lnTo>
                  <a:lnTo>
                    <a:pt x="159" y="84"/>
                  </a:lnTo>
                  <a:lnTo>
                    <a:pt x="159" y="88"/>
                  </a:lnTo>
                  <a:lnTo>
                    <a:pt x="159" y="84"/>
                  </a:lnTo>
                  <a:lnTo>
                    <a:pt x="163" y="84"/>
                  </a:lnTo>
                  <a:lnTo>
                    <a:pt x="167" y="84"/>
                  </a:lnTo>
                  <a:lnTo>
                    <a:pt x="167" y="88"/>
                  </a:lnTo>
                  <a:lnTo>
                    <a:pt x="167" y="92"/>
                  </a:lnTo>
                  <a:lnTo>
                    <a:pt x="171" y="92"/>
                  </a:lnTo>
                  <a:lnTo>
                    <a:pt x="175" y="92"/>
                  </a:lnTo>
                  <a:lnTo>
                    <a:pt x="179" y="96"/>
                  </a:lnTo>
                  <a:lnTo>
                    <a:pt x="183" y="96"/>
                  </a:lnTo>
                  <a:lnTo>
                    <a:pt x="179" y="100"/>
                  </a:lnTo>
                  <a:lnTo>
                    <a:pt x="183" y="100"/>
                  </a:lnTo>
                  <a:lnTo>
                    <a:pt x="187" y="104"/>
                  </a:lnTo>
                  <a:lnTo>
                    <a:pt x="191" y="104"/>
                  </a:lnTo>
                  <a:lnTo>
                    <a:pt x="191" y="108"/>
                  </a:lnTo>
                  <a:lnTo>
                    <a:pt x="195" y="108"/>
                  </a:lnTo>
                  <a:lnTo>
                    <a:pt x="191" y="108"/>
                  </a:lnTo>
                  <a:lnTo>
                    <a:pt x="187" y="112"/>
                  </a:lnTo>
                  <a:lnTo>
                    <a:pt x="187" y="116"/>
                  </a:lnTo>
                  <a:lnTo>
                    <a:pt x="183" y="116"/>
                  </a:lnTo>
                  <a:lnTo>
                    <a:pt x="183" y="120"/>
                  </a:lnTo>
                  <a:lnTo>
                    <a:pt x="179" y="124"/>
                  </a:lnTo>
                  <a:lnTo>
                    <a:pt x="183" y="124"/>
                  </a:lnTo>
                  <a:lnTo>
                    <a:pt x="183" y="128"/>
                  </a:lnTo>
                  <a:lnTo>
                    <a:pt x="179" y="128"/>
                  </a:lnTo>
                  <a:lnTo>
                    <a:pt x="179" y="132"/>
                  </a:lnTo>
                  <a:lnTo>
                    <a:pt x="179" y="136"/>
                  </a:lnTo>
                  <a:lnTo>
                    <a:pt x="183" y="136"/>
                  </a:lnTo>
                  <a:lnTo>
                    <a:pt x="183" y="140"/>
                  </a:lnTo>
                  <a:lnTo>
                    <a:pt x="187" y="140"/>
                  </a:lnTo>
                  <a:lnTo>
                    <a:pt x="187" y="136"/>
                  </a:lnTo>
                  <a:lnTo>
                    <a:pt x="187" y="140"/>
                  </a:lnTo>
                  <a:lnTo>
                    <a:pt x="191" y="140"/>
                  </a:lnTo>
                  <a:lnTo>
                    <a:pt x="195" y="144"/>
                  </a:lnTo>
                  <a:lnTo>
                    <a:pt x="199" y="148"/>
                  </a:lnTo>
                  <a:lnTo>
                    <a:pt x="203" y="152"/>
                  </a:lnTo>
                  <a:lnTo>
                    <a:pt x="207" y="152"/>
                  </a:lnTo>
                  <a:lnTo>
                    <a:pt x="211" y="152"/>
                  </a:lnTo>
                  <a:lnTo>
                    <a:pt x="211" y="156"/>
                  </a:lnTo>
                  <a:lnTo>
                    <a:pt x="215" y="156"/>
                  </a:lnTo>
                  <a:lnTo>
                    <a:pt x="219" y="156"/>
                  </a:lnTo>
                  <a:lnTo>
                    <a:pt x="219" y="160"/>
                  </a:lnTo>
                  <a:lnTo>
                    <a:pt x="223" y="160"/>
                  </a:lnTo>
                  <a:lnTo>
                    <a:pt x="227" y="160"/>
                  </a:lnTo>
                  <a:lnTo>
                    <a:pt x="227" y="164"/>
                  </a:lnTo>
                  <a:lnTo>
                    <a:pt x="227" y="160"/>
                  </a:lnTo>
                  <a:lnTo>
                    <a:pt x="231" y="160"/>
                  </a:lnTo>
                  <a:lnTo>
                    <a:pt x="235" y="160"/>
                  </a:lnTo>
                  <a:lnTo>
                    <a:pt x="235" y="164"/>
                  </a:lnTo>
                  <a:lnTo>
                    <a:pt x="235" y="160"/>
                  </a:lnTo>
                  <a:lnTo>
                    <a:pt x="239" y="160"/>
                  </a:lnTo>
                  <a:lnTo>
                    <a:pt x="243" y="164"/>
                  </a:lnTo>
                  <a:lnTo>
                    <a:pt x="247" y="164"/>
                  </a:lnTo>
                  <a:lnTo>
                    <a:pt x="247" y="168"/>
                  </a:lnTo>
                  <a:lnTo>
                    <a:pt x="251" y="168"/>
                  </a:lnTo>
                  <a:lnTo>
                    <a:pt x="251" y="172"/>
                  </a:lnTo>
                  <a:lnTo>
                    <a:pt x="255" y="172"/>
                  </a:lnTo>
                  <a:lnTo>
                    <a:pt x="255" y="176"/>
                  </a:lnTo>
                  <a:lnTo>
                    <a:pt x="259" y="176"/>
                  </a:lnTo>
                  <a:lnTo>
                    <a:pt x="259" y="172"/>
                  </a:lnTo>
                  <a:lnTo>
                    <a:pt x="263" y="172"/>
                  </a:lnTo>
                  <a:lnTo>
                    <a:pt x="263" y="176"/>
                  </a:lnTo>
                  <a:lnTo>
                    <a:pt x="267" y="180"/>
                  </a:lnTo>
                  <a:lnTo>
                    <a:pt x="267" y="176"/>
                  </a:lnTo>
                  <a:lnTo>
                    <a:pt x="271" y="176"/>
                  </a:lnTo>
                  <a:lnTo>
                    <a:pt x="275" y="176"/>
                  </a:lnTo>
                  <a:lnTo>
                    <a:pt x="275" y="180"/>
                  </a:lnTo>
                  <a:lnTo>
                    <a:pt x="279" y="180"/>
                  </a:lnTo>
                  <a:lnTo>
                    <a:pt x="283" y="180"/>
                  </a:lnTo>
                  <a:lnTo>
                    <a:pt x="287" y="180"/>
                  </a:lnTo>
                  <a:lnTo>
                    <a:pt x="287" y="184"/>
                  </a:lnTo>
                  <a:lnTo>
                    <a:pt x="291" y="180"/>
                  </a:lnTo>
                  <a:lnTo>
                    <a:pt x="295" y="180"/>
                  </a:lnTo>
                  <a:lnTo>
                    <a:pt x="299" y="180"/>
                  </a:lnTo>
                  <a:lnTo>
                    <a:pt x="299" y="184"/>
                  </a:lnTo>
                  <a:lnTo>
                    <a:pt x="299" y="180"/>
                  </a:lnTo>
                  <a:lnTo>
                    <a:pt x="303" y="176"/>
                  </a:lnTo>
                  <a:lnTo>
                    <a:pt x="303" y="172"/>
                  </a:lnTo>
                  <a:lnTo>
                    <a:pt x="299" y="172"/>
                  </a:lnTo>
                  <a:lnTo>
                    <a:pt x="299" y="168"/>
                  </a:lnTo>
                  <a:lnTo>
                    <a:pt x="299" y="164"/>
                  </a:lnTo>
                  <a:lnTo>
                    <a:pt x="299" y="160"/>
                  </a:lnTo>
                  <a:lnTo>
                    <a:pt x="303" y="156"/>
                  </a:lnTo>
                  <a:lnTo>
                    <a:pt x="303" y="152"/>
                  </a:lnTo>
                  <a:lnTo>
                    <a:pt x="299" y="152"/>
                  </a:lnTo>
                  <a:lnTo>
                    <a:pt x="303" y="152"/>
                  </a:lnTo>
                  <a:lnTo>
                    <a:pt x="307" y="148"/>
                  </a:lnTo>
                  <a:lnTo>
                    <a:pt x="311" y="148"/>
                  </a:lnTo>
                  <a:lnTo>
                    <a:pt x="311" y="152"/>
                  </a:lnTo>
                  <a:lnTo>
                    <a:pt x="311" y="156"/>
                  </a:lnTo>
                  <a:lnTo>
                    <a:pt x="311" y="160"/>
                  </a:lnTo>
                  <a:lnTo>
                    <a:pt x="311" y="164"/>
                  </a:lnTo>
                  <a:lnTo>
                    <a:pt x="311" y="168"/>
                  </a:lnTo>
                  <a:lnTo>
                    <a:pt x="311" y="172"/>
                  </a:lnTo>
                  <a:lnTo>
                    <a:pt x="315" y="172"/>
                  </a:lnTo>
                  <a:lnTo>
                    <a:pt x="319" y="172"/>
                  </a:lnTo>
                  <a:lnTo>
                    <a:pt x="323" y="172"/>
                  </a:lnTo>
                  <a:lnTo>
                    <a:pt x="323" y="176"/>
                  </a:lnTo>
                  <a:lnTo>
                    <a:pt x="327" y="176"/>
                  </a:lnTo>
                  <a:lnTo>
                    <a:pt x="331" y="176"/>
                  </a:lnTo>
                  <a:lnTo>
                    <a:pt x="331" y="172"/>
                  </a:lnTo>
                  <a:lnTo>
                    <a:pt x="335" y="172"/>
                  </a:lnTo>
                  <a:lnTo>
                    <a:pt x="339" y="172"/>
                  </a:lnTo>
                  <a:lnTo>
                    <a:pt x="339" y="176"/>
                  </a:lnTo>
                  <a:lnTo>
                    <a:pt x="343" y="176"/>
                  </a:lnTo>
                  <a:lnTo>
                    <a:pt x="347" y="172"/>
                  </a:lnTo>
                  <a:lnTo>
                    <a:pt x="347" y="176"/>
                  </a:lnTo>
                  <a:lnTo>
                    <a:pt x="351" y="176"/>
                  </a:lnTo>
                  <a:lnTo>
                    <a:pt x="351" y="172"/>
                  </a:lnTo>
                  <a:lnTo>
                    <a:pt x="355" y="172"/>
                  </a:lnTo>
                  <a:lnTo>
                    <a:pt x="359" y="172"/>
                  </a:lnTo>
                  <a:lnTo>
                    <a:pt x="363" y="172"/>
                  </a:lnTo>
                  <a:lnTo>
                    <a:pt x="359" y="168"/>
                  </a:lnTo>
                  <a:lnTo>
                    <a:pt x="363" y="164"/>
                  </a:lnTo>
                  <a:lnTo>
                    <a:pt x="359" y="164"/>
                  </a:lnTo>
                  <a:lnTo>
                    <a:pt x="359" y="160"/>
                  </a:lnTo>
                  <a:lnTo>
                    <a:pt x="355" y="160"/>
                  </a:lnTo>
                  <a:lnTo>
                    <a:pt x="355" y="156"/>
                  </a:lnTo>
                  <a:lnTo>
                    <a:pt x="359" y="156"/>
                  </a:lnTo>
                  <a:lnTo>
                    <a:pt x="363" y="156"/>
                  </a:lnTo>
                  <a:lnTo>
                    <a:pt x="363" y="152"/>
                  </a:lnTo>
                  <a:lnTo>
                    <a:pt x="363" y="156"/>
                  </a:lnTo>
                  <a:lnTo>
                    <a:pt x="367" y="152"/>
                  </a:lnTo>
                  <a:lnTo>
                    <a:pt x="371" y="152"/>
                  </a:lnTo>
                  <a:lnTo>
                    <a:pt x="371" y="148"/>
                  </a:lnTo>
                  <a:lnTo>
                    <a:pt x="375" y="144"/>
                  </a:lnTo>
                  <a:lnTo>
                    <a:pt x="379" y="144"/>
                  </a:lnTo>
                  <a:lnTo>
                    <a:pt x="379" y="140"/>
                  </a:lnTo>
                  <a:lnTo>
                    <a:pt x="383" y="136"/>
                  </a:lnTo>
                  <a:lnTo>
                    <a:pt x="387" y="136"/>
                  </a:lnTo>
                  <a:lnTo>
                    <a:pt x="391" y="136"/>
                  </a:lnTo>
                  <a:lnTo>
                    <a:pt x="391" y="132"/>
                  </a:lnTo>
                  <a:lnTo>
                    <a:pt x="395" y="128"/>
                  </a:lnTo>
                  <a:lnTo>
                    <a:pt x="399" y="128"/>
                  </a:lnTo>
                  <a:lnTo>
                    <a:pt x="399" y="124"/>
                  </a:lnTo>
                  <a:lnTo>
                    <a:pt x="403" y="124"/>
                  </a:lnTo>
                  <a:lnTo>
                    <a:pt x="403" y="128"/>
                  </a:lnTo>
                  <a:lnTo>
                    <a:pt x="407" y="128"/>
                  </a:lnTo>
                  <a:lnTo>
                    <a:pt x="411" y="132"/>
                  </a:lnTo>
                  <a:lnTo>
                    <a:pt x="411" y="128"/>
                  </a:lnTo>
                  <a:lnTo>
                    <a:pt x="415" y="128"/>
                  </a:lnTo>
                  <a:lnTo>
                    <a:pt x="415" y="124"/>
                  </a:lnTo>
                  <a:lnTo>
                    <a:pt x="419" y="124"/>
                  </a:lnTo>
                  <a:lnTo>
                    <a:pt x="423" y="120"/>
                  </a:lnTo>
                  <a:lnTo>
                    <a:pt x="423" y="124"/>
                  </a:lnTo>
                  <a:lnTo>
                    <a:pt x="423" y="128"/>
                  </a:lnTo>
                  <a:lnTo>
                    <a:pt x="427" y="124"/>
                  </a:lnTo>
                  <a:lnTo>
                    <a:pt x="427" y="128"/>
                  </a:lnTo>
                  <a:lnTo>
                    <a:pt x="423" y="128"/>
                  </a:lnTo>
                  <a:lnTo>
                    <a:pt x="423" y="132"/>
                  </a:lnTo>
                  <a:lnTo>
                    <a:pt x="427" y="132"/>
                  </a:lnTo>
                  <a:lnTo>
                    <a:pt x="427" y="128"/>
                  </a:lnTo>
                  <a:lnTo>
                    <a:pt x="427" y="132"/>
                  </a:lnTo>
                  <a:lnTo>
                    <a:pt x="431" y="136"/>
                  </a:lnTo>
                  <a:lnTo>
                    <a:pt x="427" y="140"/>
                  </a:lnTo>
                  <a:lnTo>
                    <a:pt x="427" y="144"/>
                  </a:lnTo>
                  <a:lnTo>
                    <a:pt x="431" y="140"/>
                  </a:lnTo>
                  <a:lnTo>
                    <a:pt x="431" y="144"/>
                  </a:lnTo>
                  <a:lnTo>
                    <a:pt x="435" y="144"/>
                  </a:lnTo>
                  <a:lnTo>
                    <a:pt x="439" y="144"/>
                  </a:lnTo>
                  <a:lnTo>
                    <a:pt x="439" y="148"/>
                  </a:lnTo>
                  <a:lnTo>
                    <a:pt x="443" y="152"/>
                  </a:lnTo>
                  <a:lnTo>
                    <a:pt x="439" y="152"/>
                  </a:lnTo>
                  <a:lnTo>
                    <a:pt x="439" y="156"/>
                  </a:lnTo>
                  <a:lnTo>
                    <a:pt x="435" y="156"/>
                  </a:lnTo>
                  <a:lnTo>
                    <a:pt x="435" y="160"/>
                  </a:lnTo>
                  <a:lnTo>
                    <a:pt x="435" y="164"/>
                  </a:lnTo>
                  <a:lnTo>
                    <a:pt x="439" y="168"/>
                  </a:lnTo>
                  <a:lnTo>
                    <a:pt x="435" y="168"/>
                  </a:lnTo>
                  <a:lnTo>
                    <a:pt x="435" y="164"/>
                  </a:lnTo>
                  <a:lnTo>
                    <a:pt x="431" y="164"/>
                  </a:lnTo>
                  <a:lnTo>
                    <a:pt x="427" y="164"/>
                  </a:lnTo>
                  <a:lnTo>
                    <a:pt x="423" y="164"/>
                  </a:lnTo>
                  <a:lnTo>
                    <a:pt x="419" y="168"/>
                  </a:lnTo>
                  <a:lnTo>
                    <a:pt x="415" y="172"/>
                  </a:lnTo>
                  <a:lnTo>
                    <a:pt x="411" y="172"/>
                  </a:lnTo>
                  <a:lnTo>
                    <a:pt x="411" y="176"/>
                  </a:lnTo>
                  <a:lnTo>
                    <a:pt x="407" y="176"/>
                  </a:lnTo>
                  <a:lnTo>
                    <a:pt x="407" y="180"/>
                  </a:lnTo>
                  <a:lnTo>
                    <a:pt x="407" y="184"/>
                  </a:lnTo>
                  <a:lnTo>
                    <a:pt x="407" y="188"/>
                  </a:lnTo>
                  <a:lnTo>
                    <a:pt x="407" y="192"/>
                  </a:lnTo>
                  <a:lnTo>
                    <a:pt x="407" y="196"/>
                  </a:lnTo>
                  <a:lnTo>
                    <a:pt x="403" y="196"/>
                  </a:lnTo>
                  <a:lnTo>
                    <a:pt x="403" y="200"/>
                  </a:lnTo>
                  <a:lnTo>
                    <a:pt x="399" y="200"/>
                  </a:lnTo>
                  <a:lnTo>
                    <a:pt x="399" y="204"/>
                  </a:lnTo>
                  <a:lnTo>
                    <a:pt x="403" y="208"/>
                  </a:lnTo>
                  <a:lnTo>
                    <a:pt x="399" y="212"/>
                  </a:lnTo>
                  <a:lnTo>
                    <a:pt x="399" y="216"/>
                  </a:lnTo>
                  <a:lnTo>
                    <a:pt x="395" y="220"/>
                  </a:lnTo>
                  <a:lnTo>
                    <a:pt x="395" y="224"/>
                  </a:lnTo>
                  <a:lnTo>
                    <a:pt x="395" y="228"/>
                  </a:lnTo>
                  <a:lnTo>
                    <a:pt x="391" y="232"/>
                  </a:lnTo>
                  <a:lnTo>
                    <a:pt x="391" y="228"/>
                  </a:lnTo>
                  <a:lnTo>
                    <a:pt x="387" y="228"/>
                  </a:lnTo>
                  <a:lnTo>
                    <a:pt x="383" y="228"/>
                  </a:lnTo>
                  <a:lnTo>
                    <a:pt x="379" y="228"/>
                  </a:lnTo>
                  <a:lnTo>
                    <a:pt x="379" y="224"/>
                  </a:lnTo>
                  <a:lnTo>
                    <a:pt x="379" y="228"/>
                  </a:lnTo>
                  <a:lnTo>
                    <a:pt x="379" y="232"/>
                  </a:lnTo>
                  <a:lnTo>
                    <a:pt x="383" y="236"/>
                  </a:lnTo>
                  <a:lnTo>
                    <a:pt x="379" y="240"/>
                  </a:lnTo>
                  <a:lnTo>
                    <a:pt x="379" y="244"/>
                  </a:lnTo>
                  <a:lnTo>
                    <a:pt x="379" y="248"/>
                  </a:lnTo>
                  <a:lnTo>
                    <a:pt x="379" y="244"/>
                  </a:lnTo>
                  <a:lnTo>
                    <a:pt x="375" y="244"/>
                  </a:lnTo>
                  <a:lnTo>
                    <a:pt x="375" y="248"/>
                  </a:lnTo>
                  <a:lnTo>
                    <a:pt x="375" y="252"/>
                  </a:lnTo>
                  <a:lnTo>
                    <a:pt x="375" y="256"/>
                  </a:lnTo>
                  <a:lnTo>
                    <a:pt x="379" y="256"/>
                  </a:lnTo>
                  <a:lnTo>
                    <a:pt x="379" y="260"/>
                  </a:lnTo>
                  <a:lnTo>
                    <a:pt x="379" y="264"/>
                  </a:lnTo>
                  <a:lnTo>
                    <a:pt x="375" y="264"/>
                  </a:lnTo>
                  <a:lnTo>
                    <a:pt x="375" y="260"/>
                  </a:lnTo>
                  <a:lnTo>
                    <a:pt x="375" y="264"/>
                  </a:lnTo>
                  <a:lnTo>
                    <a:pt x="371" y="264"/>
                  </a:lnTo>
                  <a:lnTo>
                    <a:pt x="367" y="268"/>
                  </a:lnTo>
                  <a:lnTo>
                    <a:pt x="367" y="264"/>
                  </a:lnTo>
                  <a:lnTo>
                    <a:pt x="367" y="260"/>
                  </a:lnTo>
                  <a:lnTo>
                    <a:pt x="367" y="256"/>
                  </a:lnTo>
                  <a:lnTo>
                    <a:pt x="367" y="252"/>
                  </a:lnTo>
                  <a:lnTo>
                    <a:pt x="367" y="248"/>
                  </a:lnTo>
                  <a:lnTo>
                    <a:pt x="363" y="244"/>
                  </a:lnTo>
                  <a:lnTo>
                    <a:pt x="367" y="244"/>
                  </a:lnTo>
                  <a:lnTo>
                    <a:pt x="367" y="240"/>
                  </a:lnTo>
                  <a:lnTo>
                    <a:pt x="363" y="240"/>
                  </a:lnTo>
                  <a:lnTo>
                    <a:pt x="363" y="236"/>
                  </a:lnTo>
                  <a:lnTo>
                    <a:pt x="363" y="232"/>
                  </a:lnTo>
                  <a:lnTo>
                    <a:pt x="359" y="236"/>
                  </a:lnTo>
                  <a:lnTo>
                    <a:pt x="359" y="232"/>
                  </a:lnTo>
                  <a:lnTo>
                    <a:pt x="359" y="236"/>
                  </a:lnTo>
                  <a:lnTo>
                    <a:pt x="359" y="240"/>
                  </a:lnTo>
                  <a:lnTo>
                    <a:pt x="355" y="240"/>
                  </a:lnTo>
                  <a:lnTo>
                    <a:pt x="355" y="244"/>
                  </a:lnTo>
                  <a:lnTo>
                    <a:pt x="355" y="248"/>
                  </a:lnTo>
                  <a:lnTo>
                    <a:pt x="351" y="248"/>
                  </a:lnTo>
                  <a:lnTo>
                    <a:pt x="351" y="244"/>
                  </a:lnTo>
                  <a:lnTo>
                    <a:pt x="351" y="240"/>
                  </a:lnTo>
                  <a:lnTo>
                    <a:pt x="351" y="244"/>
                  </a:lnTo>
                  <a:lnTo>
                    <a:pt x="347" y="240"/>
                  </a:lnTo>
                  <a:lnTo>
                    <a:pt x="347" y="236"/>
                  </a:lnTo>
                  <a:lnTo>
                    <a:pt x="347" y="232"/>
                  </a:lnTo>
                  <a:lnTo>
                    <a:pt x="347" y="228"/>
                  </a:lnTo>
                  <a:lnTo>
                    <a:pt x="351" y="224"/>
                  </a:lnTo>
                  <a:lnTo>
                    <a:pt x="351" y="228"/>
                  </a:lnTo>
                  <a:lnTo>
                    <a:pt x="351" y="224"/>
                  </a:lnTo>
                  <a:lnTo>
                    <a:pt x="355" y="224"/>
                  </a:lnTo>
                  <a:lnTo>
                    <a:pt x="359" y="224"/>
                  </a:lnTo>
                  <a:lnTo>
                    <a:pt x="359" y="220"/>
                  </a:lnTo>
                  <a:lnTo>
                    <a:pt x="363" y="220"/>
                  </a:lnTo>
                  <a:lnTo>
                    <a:pt x="363" y="216"/>
                  </a:lnTo>
                  <a:lnTo>
                    <a:pt x="363" y="212"/>
                  </a:lnTo>
                  <a:lnTo>
                    <a:pt x="367" y="212"/>
                  </a:lnTo>
                  <a:lnTo>
                    <a:pt x="367" y="208"/>
                  </a:lnTo>
                  <a:lnTo>
                    <a:pt x="363" y="208"/>
                  </a:lnTo>
                  <a:lnTo>
                    <a:pt x="363" y="204"/>
                  </a:lnTo>
                  <a:lnTo>
                    <a:pt x="359" y="204"/>
                  </a:lnTo>
                  <a:lnTo>
                    <a:pt x="355" y="204"/>
                  </a:lnTo>
                  <a:lnTo>
                    <a:pt x="351" y="204"/>
                  </a:lnTo>
                  <a:lnTo>
                    <a:pt x="347" y="204"/>
                  </a:lnTo>
                  <a:lnTo>
                    <a:pt x="343" y="204"/>
                  </a:lnTo>
                  <a:lnTo>
                    <a:pt x="339" y="204"/>
                  </a:lnTo>
                  <a:lnTo>
                    <a:pt x="335" y="204"/>
                  </a:lnTo>
                  <a:lnTo>
                    <a:pt x="331" y="204"/>
                  </a:lnTo>
                  <a:lnTo>
                    <a:pt x="327" y="204"/>
                  </a:lnTo>
                  <a:lnTo>
                    <a:pt x="327" y="200"/>
                  </a:lnTo>
                  <a:lnTo>
                    <a:pt x="327" y="196"/>
                  </a:lnTo>
                  <a:lnTo>
                    <a:pt x="327" y="192"/>
                  </a:lnTo>
                  <a:lnTo>
                    <a:pt x="327" y="188"/>
                  </a:lnTo>
                  <a:lnTo>
                    <a:pt x="323" y="188"/>
                  </a:lnTo>
                  <a:lnTo>
                    <a:pt x="323" y="184"/>
                  </a:lnTo>
                  <a:lnTo>
                    <a:pt x="323" y="188"/>
                  </a:lnTo>
                  <a:lnTo>
                    <a:pt x="319" y="188"/>
                  </a:lnTo>
                  <a:lnTo>
                    <a:pt x="315" y="188"/>
                  </a:lnTo>
                  <a:lnTo>
                    <a:pt x="315" y="184"/>
                  </a:lnTo>
                  <a:lnTo>
                    <a:pt x="315" y="180"/>
                  </a:lnTo>
                  <a:lnTo>
                    <a:pt x="311" y="180"/>
                  </a:lnTo>
                  <a:lnTo>
                    <a:pt x="311" y="184"/>
                  </a:lnTo>
                  <a:lnTo>
                    <a:pt x="315" y="184"/>
                  </a:lnTo>
                  <a:lnTo>
                    <a:pt x="311" y="184"/>
                  </a:lnTo>
                  <a:lnTo>
                    <a:pt x="311" y="180"/>
                  </a:lnTo>
                  <a:lnTo>
                    <a:pt x="307" y="180"/>
                  </a:lnTo>
                  <a:lnTo>
                    <a:pt x="307" y="176"/>
                  </a:lnTo>
                  <a:lnTo>
                    <a:pt x="303" y="180"/>
                  </a:lnTo>
                  <a:lnTo>
                    <a:pt x="307" y="180"/>
                  </a:lnTo>
                  <a:lnTo>
                    <a:pt x="307" y="184"/>
                  </a:lnTo>
                  <a:lnTo>
                    <a:pt x="303" y="184"/>
                  </a:lnTo>
                  <a:lnTo>
                    <a:pt x="303" y="188"/>
                  </a:lnTo>
                  <a:lnTo>
                    <a:pt x="299" y="192"/>
                  </a:lnTo>
                  <a:lnTo>
                    <a:pt x="303" y="192"/>
                  </a:lnTo>
                  <a:lnTo>
                    <a:pt x="307" y="196"/>
                  </a:lnTo>
                  <a:lnTo>
                    <a:pt x="307" y="200"/>
                  </a:lnTo>
                  <a:lnTo>
                    <a:pt x="311" y="200"/>
                  </a:lnTo>
                  <a:lnTo>
                    <a:pt x="311" y="204"/>
                  </a:lnTo>
                  <a:lnTo>
                    <a:pt x="315" y="204"/>
                  </a:lnTo>
                  <a:lnTo>
                    <a:pt x="311" y="204"/>
                  </a:lnTo>
                  <a:lnTo>
                    <a:pt x="307" y="204"/>
                  </a:lnTo>
                  <a:lnTo>
                    <a:pt x="307" y="208"/>
                  </a:lnTo>
                  <a:lnTo>
                    <a:pt x="303" y="208"/>
                  </a:lnTo>
                  <a:lnTo>
                    <a:pt x="303" y="212"/>
                  </a:lnTo>
                  <a:lnTo>
                    <a:pt x="303" y="208"/>
                  </a:lnTo>
                  <a:lnTo>
                    <a:pt x="299" y="212"/>
                  </a:lnTo>
                  <a:lnTo>
                    <a:pt x="303" y="212"/>
                  </a:lnTo>
                  <a:lnTo>
                    <a:pt x="299" y="212"/>
                  </a:lnTo>
                  <a:lnTo>
                    <a:pt x="299" y="216"/>
                  </a:lnTo>
                  <a:lnTo>
                    <a:pt x="303" y="220"/>
                  </a:lnTo>
                  <a:lnTo>
                    <a:pt x="307" y="220"/>
                  </a:lnTo>
                  <a:lnTo>
                    <a:pt x="307" y="224"/>
                  </a:lnTo>
                  <a:lnTo>
                    <a:pt x="307" y="220"/>
                  </a:lnTo>
                  <a:lnTo>
                    <a:pt x="311" y="220"/>
                  </a:lnTo>
                  <a:lnTo>
                    <a:pt x="311" y="224"/>
                  </a:lnTo>
                  <a:lnTo>
                    <a:pt x="311" y="228"/>
                  </a:lnTo>
                  <a:lnTo>
                    <a:pt x="307" y="232"/>
                  </a:lnTo>
                  <a:lnTo>
                    <a:pt x="307" y="236"/>
                  </a:lnTo>
                  <a:lnTo>
                    <a:pt x="311" y="236"/>
                  </a:lnTo>
                  <a:lnTo>
                    <a:pt x="311" y="240"/>
                  </a:lnTo>
                  <a:lnTo>
                    <a:pt x="311" y="244"/>
                  </a:lnTo>
                  <a:lnTo>
                    <a:pt x="315" y="244"/>
                  </a:lnTo>
                  <a:lnTo>
                    <a:pt x="311" y="244"/>
                  </a:lnTo>
                  <a:lnTo>
                    <a:pt x="311" y="248"/>
                  </a:lnTo>
                  <a:lnTo>
                    <a:pt x="315" y="260"/>
                  </a:lnTo>
                  <a:lnTo>
                    <a:pt x="315" y="264"/>
                  </a:lnTo>
                  <a:lnTo>
                    <a:pt x="315" y="268"/>
                  </a:lnTo>
                  <a:lnTo>
                    <a:pt x="315" y="272"/>
                  </a:lnTo>
                  <a:lnTo>
                    <a:pt x="311" y="272"/>
                  </a:lnTo>
                  <a:lnTo>
                    <a:pt x="311" y="276"/>
                  </a:lnTo>
                  <a:lnTo>
                    <a:pt x="311" y="272"/>
                  </a:lnTo>
                  <a:lnTo>
                    <a:pt x="311" y="268"/>
                  </a:lnTo>
                  <a:lnTo>
                    <a:pt x="311" y="264"/>
                  </a:lnTo>
                  <a:lnTo>
                    <a:pt x="311" y="268"/>
                  </a:lnTo>
                  <a:lnTo>
                    <a:pt x="307" y="268"/>
                  </a:lnTo>
                  <a:lnTo>
                    <a:pt x="307" y="264"/>
                  </a:lnTo>
                  <a:lnTo>
                    <a:pt x="311" y="264"/>
                  </a:lnTo>
                  <a:lnTo>
                    <a:pt x="307" y="264"/>
                  </a:lnTo>
                  <a:lnTo>
                    <a:pt x="307" y="268"/>
                  </a:lnTo>
                  <a:lnTo>
                    <a:pt x="307" y="272"/>
                  </a:lnTo>
                  <a:lnTo>
                    <a:pt x="307" y="276"/>
                  </a:lnTo>
                  <a:lnTo>
                    <a:pt x="307" y="272"/>
                  </a:lnTo>
                  <a:lnTo>
                    <a:pt x="307" y="268"/>
                  </a:lnTo>
                  <a:lnTo>
                    <a:pt x="307" y="272"/>
                  </a:lnTo>
                  <a:lnTo>
                    <a:pt x="303" y="272"/>
                  </a:lnTo>
                  <a:lnTo>
                    <a:pt x="303" y="268"/>
                  </a:lnTo>
                  <a:lnTo>
                    <a:pt x="303" y="272"/>
                  </a:lnTo>
                  <a:lnTo>
                    <a:pt x="303" y="276"/>
                  </a:lnTo>
                  <a:lnTo>
                    <a:pt x="303" y="272"/>
                  </a:lnTo>
                  <a:lnTo>
                    <a:pt x="303" y="268"/>
                  </a:lnTo>
                  <a:lnTo>
                    <a:pt x="299" y="268"/>
                  </a:lnTo>
                  <a:lnTo>
                    <a:pt x="303" y="264"/>
                  </a:lnTo>
                  <a:lnTo>
                    <a:pt x="299" y="260"/>
                  </a:lnTo>
                  <a:lnTo>
                    <a:pt x="299" y="256"/>
                  </a:lnTo>
                  <a:lnTo>
                    <a:pt x="299" y="260"/>
                  </a:lnTo>
                  <a:lnTo>
                    <a:pt x="299" y="264"/>
                  </a:lnTo>
                  <a:lnTo>
                    <a:pt x="303" y="264"/>
                  </a:lnTo>
                  <a:lnTo>
                    <a:pt x="299" y="264"/>
                  </a:lnTo>
                  <a:lnTo>
                    <a:pt x="299" y="268"/>
                  </a:lnTo>
                  <a:lnTo>
                    <a:pt x="295" y="272"/>
                  </a:lnTo>
                  <a:lnTo>
                    <a:pt x="291" y="272"/>
                  </a:lnTo>
                  <a:lnTo>
                    <a:pt x="287" y="276"/>
                  </a:lnTo>
                  <a:lnTo>
                    <a:pt x="283" y="276"/>
                  </a:lnTo>
                  <a:lnTo>
                    <a:pt x="283" y="280"/>
                  </a:lnTo>
                  <a:lnTo>
                    <a:pt x="283" y="284"/>
                  </a:lnTo>
                  <a:lnTo>
                    <a:pt x="283" y="288"/>
                  </a:lnTo>
                  <a:lnTo>
                    <a:pt x="283" y="292"/>
                  </a:lnTo>
                  <a:lnTo>
                    <a:pt x="279" y="292"/>
                  </a:lnTo>
                  <a:lnTo>
                    <a:pt x="279" y="295"/>
                  </a:lnTo>
                  <a:lnTo>
                    <a:pt x="279" y="299"/>
                  </a:lnTo>
                  <a:lnTo>
                    <a:pt x="275" y="299"/>
                  </a:lnTo>
                  <a:lnTo>
                    <a:pt x="275" y="303"/>
                  </a:lnTo>
                  <a:lnTo>
                    <a:pt x="271" y="303"/>
                  </a:lnTo>
                  <a:lnTo>
                    <a:pt x="275" y="303"/>
                  </a:lnTo>
                  <a:lnTo>
                    <a:pt x="271" y="303"/>
                  </a:lnTo>
                  <a:lnTo>
                    <a:pt x="271" y="307"/>
                  </a:lnTo>
                  <a:lnTo>
                    <a:pt x="267" y="307"/>
                  </a:lnTo>
                  <a:lnTo>
                    <a:pt x="263" y="307"/>
                  </a:lnTo>
                  <a:lnTo>
                    <a:pt x="259" y="311"/>
                  </a:lnTo>
                  <a:lnTo>
                    <a:pt x="259" y="307"/>
                  </a:lnTo>
                  <a:lnTo>
                    <a:pt x="263" y="307"/>
                  </a:lnTo>
                  <a:lnTo>
                    <a:pt x="259" y="303"/>
                  </a:lnTo>
                  <a:lnTo>
                    <a:pt x="259" y="307"/>
                  </a:lnTo>
                  <a:lnTo>
                    <a:pt x="255" y="307"/>
                  </a:lnTo>
                  <a:lnTo>
                    <a:pt x="255" y="311"/>
                  </a:lnTo>
                  <a:lnTo>
                    <a:pt x="259" y="311"/>
                  </a:lnTo>
                  <a:lnTo>
                    <a:pt x="259" y="307"/>
                  </a:lnTo>
                  <a:lnTo>
                    <a:pt x="259" y="311"/>
                  </a:lnTo>
                  <a:lnTo>
                    <a:pt x="255" y="311"/>
                  </a:lnTo>
                  <a:lnTo>
                    <a:pt x="255" y="315"/>
                  </a:lnTo>
                  <a:lnTo>
                    <a:pt x="251" y="319"/>
                  </a:lnTo>
                  <a:lnTo>
                    <a:pt x="247" y="319"/>
                  </a:lnTo>
                  <a:lnTo>
                    <a:pt x="251" y="319"/>
                  </a:lnTo>
                  <a:lnTo>
                    <a:pt x="247" y="323"/>
                  </a:lnTo>
                  <a:lnTo>
                    <a:pt x="247" y="327"/>
                  </a:lnTo>
                  <a:lnTo>
                    <a:pt x="243" y="331"/>
                  </a:lnTo>
                  <a:lnTo>
                    <a:pt x="239" y="335"/>
                  </a:lnTo>
                  <a:lnTo>
                    <a:pt x="235" y="335"/>
                  </a:lnTo>
                  <a:lnTo>
                    <a:pt x="235" y="339"/>
                  </a:lnTo>
                  <a:lnTo>
                    <a:pt x="231" y="339"/>
                  </a:lnTo>
                  <a:lnTo>
                    <a:pt x="231" y="343"/>
                  </a:lnTo>
                  <a:lnTo>
                    <a:pt x="227" y="343"/>
                  </a:lnTo>
                  <a:lnTo>
                    <a:pt x="227" y="347"/>
                  </a:lnTo>
                  <a:lnTo>
                    <a:pt x="223" y="351"/>
                  </a:lnTo>
                  <a:lnTo>
                    <a:pt x="219" y="351"/>
                  </a:lnTo>
                  <a:lnTo>
                    <a:pt x="219" y="355"/>
                  </a:lnTo>
                  <a:lnTo>
                    <a:pt x="215" y="355"/>
                  </a:lnTo>
                  <a:lnTo>
                    <a:pt x="215" y="359"/>
                  </a:lnTo>
                  <a:lnTo>
                    <a:pt x="211" y="359"/>
                  </a:lnTo>
                  <a:lnTo>
                    <a:pt x="211" y="363"/>
                  </a:lnTo>
                  <a:lnTo>
                    <a:pt x="215" y="363"/>
                  </a:lnTo>
                  <a:lnTo>
                    <a:pt x="211" y="363"/>
                  </a:lnTo>
                  <a:lnTo>
                    <a:pt x="211" y="367"/>
                  </a:lnTo>
                  <a:lnTo>
                    <a:pt x="211" y="371"/>
                  </a:lnTo>
                  <a:lnTo>
                    <a:pt x="207" y="371"/>
                  </a:lnTo>
                  <a:lnTo>
                    <a:pt x="203" y="371"/>
                  </a:lnTo>
                  <a:lnTo>
                    <a:pt x="199" y="371"/>
                  </a:lnTo>
                  <a:lnTo>
                    <a:pt x="195" y="371"/>
                  </a:lnTo>
                  <a:lnTo>
                    <a:pt x="195" y="375"/>
                  </a:lnTo>
                  <a:lnTo>
                    <a:pt x="195" y="379"/>
                  </a:lnTo>
                  <a:lnTo>
                    <a:pt x="191" y="379"/>
                  </a:lnTo>
                  <a:lnTo>
                    <a:pt x="191" y="383"/>
                  </a:lnTo>
                  <a:lnTo>
                    <a:pt x="191" y="379"/>
                  </a:lnTo>
                  <a:lnTo>
                    <a:pt x="191" y="383"/>
                  </a:lnTo>
                  <a:lnTo>
                    <a:pt x="191" y="379"/>
                  </a:lnTo>
                  <a:lnTo>
                    <a:pt x="187" y="379"/>
                  </a:lnTo>
                  <a:lnTo>
                    <a:pt x="183" y="383"/>
                  </a:lnTo>
                  <a:lnTo>
                    <a:pt x="179" y="387"/>
                  </a:lnTo>
                  <a:lnTo>
                    <a:pt x="179" y="391"/>
                  </a:lnTo>
                  <a:lnTo>
                    <a:pt x="179" y="395"/>
                  </a:lnTo>
                  <a:lnTo>
                    <a:pt x="179" y="399"/>
                  </a:lnTo>
                  <a:lnTo>
                    <a:pt x="179" y="403"/>
                  </a:lnTo>
                  <a:lnTo>
                    <a:pt x="179" y="407"/>
                  </a:lnTo>
                  <a:lnTo>
                    <a:pt x="179" y="411"/>
                  </a:lnTo>
                  <a:lnTo>
                    <a:pt x="179" y="415"/>
                  </a:lnTo>
                  <a:lnTo>
                    <a:pt x="179" y="419"/>
                  </a:lnTo>
                  <a:lnTo>
                    <a:pt x="183" y="419"/>
                  </a:lnTo>
                  <a:lnTo>
                    <a:pt x="179" y="419"/>
                  </a:lnTo>
                  <a:lnTo>
                    <a:pt x="179" y="423"/>
                  </a:lnTo>
                  <a:lnTo>
                    <a:pt x="183" y="423"/>
                  </a:lnTo>
                  <a:lnTo>
                    <a:pt x="183" y="427"/>
                  </a:lnTo>
                  <a:lnTo>
                    <a:pt x="183" y="423"/>
                  </a:lnTo>
                  <a:lnTo>
                    <a:pt x="179" y="419"/>
                  </a:lnTo>
                  <a:lnTo>
                    <a:pt x="179" y="423"/>
                  </a:lnTo>
                  <a:lnTo>
                    <a:pt x="183" y="427"/>
                  </a:lnTo>
                  <a:lnTo>
                    <a:pt x="183" y="431"/>
                  </a:lnTo>
                  <a:lnTo>
                    <a:pt x="183" y="435"/>
                  </a:lnTo>
                  <a:lnTo>
                    <a:pt x="183" y="439"/>
                  </a:lnTo>
                  <a:lnTo>
                    <a:pt x="179" y="439"/>
                  </a:lnTo>
                  <a:lnTo>
                    <a:pt x="179" y="443"/>
                  </a:lnTo>
                  <a:lnTo>
                    <a:pt x="179" y="447"/>
                  </a:lnTo>
                  <a:lnTo>
                    <a:pt x="175" y="451"/>
                  </a:lnTo>
                  <a:lnTo>
                    <a:pt x="175" y="455"/>
                  </a:lnTo>
                  <a:lnTo>
                    <a:pt x="175" y="459"/>
                  </a:lnTo>
                  <a:lnTo>
                    <a:pt x="175" y="463"/>
                  </a:lnTo>
                  <a:lnTo>
                    <a:pt x="175" y="467"/>
                  </a:lnTo>
                  <a:lnTo>
                    <a:pt x="175" y="471"/>
                  </a:lnTo>
                  <a:lnTo>
                    <a:pt x="175" y="475"/>
                  </a:lnTo>
                  <a:lnTo>
                    <a:pt x="175" y="479"/>
                  </a:lnTo>
                  <a:lnTo>
                    <a:pt x="175" y="483"/>
                  </a:lnTo>
                  <a:lnTo>
                    <a:pt x="171" y="483"/>
                  </a:lnTo>
                  <a:lnTo>
                    <a:pt x="175" y="483"/>
                  </a:lnTo>
                  <a:lnTo>
                    <a:pt x="171" y="483"/>
                  </a:lnTo>
                  <a:lnTo>
                    <a:pt x="167" y="483"/>
                  </a:lnTo>
                  <a:lnTo>
                    <a:pt x="167" y="487"/>
                  </a:lnTo>
                  <a:lnTo>
                    <a:pt x="167" y="491"/>
                  </a:lnTo>
                  <a:lnTo>
                    <a:pt x="163" y="491"/>
                  </a:lnTo>
                  <a:lnTo>
                    <a:pt x="163" y="495"/>
                  </a:lnTo>
                  <a:lnTo>
                    <a:pt x="159" y="499"/>
                  </a:lnTo>
                  <a:lnTo>
                    <a:pt x="163" y="499"/>
                  </a:lnTo>
                  <a:lnTo>
                    <a:pt x="163" y="503"/>
                  </a:lnTo>
                  <a:lnTo>
                    <a:pt x="167" y="503"/>
                  </a:lnTo>
                  <a:lnTo>
                    <a:pt x="163" y="503"/>
                  </a:lnTo>
                  <a:lnTo>
                    <a:pt x="159" y="503"/>
                  </a:lnTo>
                  <a:lnTo>
                    <a:pt x="155" y="507"/>
                  </a:lnTo>
                  <a:lnTo>
                    <a:pt x="151" y="507"/>
                  </a:lnTo>
                  <a:lnTo>
                    <a:pt x="151" y="511"/>
                  </a:lnTo>
                  <a:lnTo>
                    <a:pt x="151" y="515"/>
                  </a:lnTo>
                  <a:lnTo>
                    <a:pt x="147" y="519"/>
                  </a:lnTo>
                  <a:lnTo>
                    <a:pt x="143" y="523"/>
                  </a:lnTo>
                  <a:lnTo>
                    <a:pt x="139" y="523"/>
                  </a:lnTo>
                  <a:lnTo>
                    <a:pt x="135" y="523"/>
                  </a:lnTo>
                  <a:lnTo>
                    <a:pt x="135" y="519"/>
                  </a:lnTo>
                  <a:lnTo>
                    <a:pt x="131" y="519"/>
                  </a:lnTo>
                  <a:lnTo>
                    <a:pt x="131" y="515"/>
                  </a:lnTo>
                  <a:lnTo>
                    <a:pt x="127" y="515"/>
                  </a:lnTo>
                  <a:lnTo>
                    <a:pt x="127" y="511"/>
                  </a:lnTo>
                  <a:lnTo>
                    <a:pt x="127" y="507"/>
                  </a:lnTo>
                  <a:lnTo>
                    <a:pt x="123" y="507"/>
                  </a:lnTo>
                  <a:lnTo>
                    <a:pt x="123" y="503"/>
                  </a:lnTo>
                  <a:lnTo>
                    <a:pt x="123" y="499"/>
                  </a:lnTo>
                  <a:lnTo>
                    <a:pt x="123" y="495"/>
                  </a:lnTo>
                  <a:lnTo>
                    <a:pt x="119" y="491"/>
                  </a:lnTo>
                  <a:lnTo>
                    <a:pt x="123" y="491"/>
                  </a:lnTo>
                  <a:lnTo>
                    <a:pt x="119" y="491"/>
                  </a:lnTo>
                  <a:lnTo>
                    <a:pt x="123" y="495"/>
                  </a:lnTo>
                  <a:lnTo>
                    <a:pt x="123" y="499"/>
                  </a:lnTo>
                  <a:lnTo>
                    <a:pt x="123" y="495"/>
                  </a:lnTo>
                  <a:lnTo>
                    <a:pt x="123" y="491"/>
                  </a:lnTo>
                  <a:lnTo>
                    <a:pt x="119" y="491"/>
                  </a:lnTo>
                  <a:lnTo>
                    <a:pt x="119" y="487"/>
                  </a:lnTo>
                  <a:lnTo>
                    <a:pt x="119" y="491"/>
                  </a:lnTo>
                  <a:lnTo>
                    <a:pt x="119" y="487"/>
                  </a:lnTo>
                  <a:lnTo>
                    <a:pt x="119" y="483"/>
                  </a:lnTo>
                  <a:lnTo>
                    <a:pt x="119" y="479"/>
                  </a:lnTo>
                  <a:lnTo>
                    <a:pt x="115" y="475"/>
                  </a:lnTo>
                  <a:lnTo>
                    <a:pt x="115" y="471"/>
                  </a:lnTo>
                  <a:lnTo>
                    <a:pt x="111" y="463"/>
                  </a:lnTo>
                  <a:lnTo>
                    <a:pt x="111" y="459"/>
                  </a:lnTo>
                  <a:lnTo>
                    <a:pt x="107" y="455"/>
                  </a:lnTo>
                  <a:lnTo>
                    <a:pt x="107" y="451"/>
                  </a:lnTo>
                  <a:lnTo>
                    <a:pt x="103" y="451"/>
                  </a:lnTo>
                  <a:lnTo>
                    <a:pt x="103" y="447"/>
                  </a:lnTo>
                  <a:lnTo>
                    <a:pt x="103" y="443"/>
                  </a:lnTo>
                  <a:lnTo>
                    <a:pt x="99" y="439"/>
                  </a:lnTo>
                  <a:lnTo>
                    <a:pt x="99" y="435"/>
                  </a:lnTo>
                  <a:lnTo>
                    <a:pt x="99" y="431"/>
                  </a:lnTo>
                  <a:lnTo>
                    <a:pt x="99" y="427"/>
                  </a:lnTo>
                  <a:lnTo>
                    <a:pt x="96" y="423"/>
                  </a:lnTo>
                  <a:lnTo>
                    <a:pt x="96" y="419"/>
                  </a:lnTo>
                  <a:lnTo>
                    <a:pt x="96" y="415"/>
                  </a:lnTo>
                  <a:lnTo>
                    <a:pt x="96" y="411"/>
                  </a:lnTo>
                  <a:lnTo>
                    <a:pt x="92" y="411"/>
                  </a:lnTo>
                  <a:lnTo>
                    <a:pt x="92" y="407"/>
                  </a:lnTo>
                  <a:lnTo>
                    <a:pt x="92" y="403"/>
                  </a:lnTo>
                  <a:lnTo>
                    <a:pt x="92" y="407"/>
                  </a:lnTo>
                  <a:lnTo>
                    <a:pt x="92" y="403"/>
                  </a:lnTo>
                  <a:lnTo>
                    <a:pt x="88" y="403"/>
                  </a:lnTo>
                  <a:lnTo>
                    <a:pt x="88" y="399"/>
                  </a:lnTo>
                  <a:lnTo>
                    <a:pt x="88" y="395"/>
                  </a:lnTo>
                  <a:lnTo>
                    <a:pt x="84" y="391"/>
                  </a:lnTo>
                  <a:lnTo>
                    <a:pt x="84" y="387"/>
                  </a:lnTo>
                  <a:lnTo>
                    <a:pt x="88" y="391"/>
                  </a:lnTo>
                  <a:lnTo>
                    <a:pt x="88" y="387"/>
                  </a:lnTo>
                  <a:lnTo>
                    <a:pt x="84" y="387"/>
                  </a:lnTo>
                  <a:lnTo>
                    <a:pt x="84" y="383"/>
                  </a:lnTo>
                  <a:lnTo>
                    <a:pt x="80" y="383"/>
                  </a:lnTo>
                  <a:lnTo>
                    <a:pt x="80" y="379"/>
                  </a:lnTo>
                  <a:lnTo>
                    <a:pt x="80" y="375"/>
                  </a:lnTo>
                  <a:lnTo>
                    <a:pt x="76" y="371"/>
                  </a:lnTo>
                  <a:lnTo>
                    <a:pt x="76" y="367"/>
                  </a:lnTo>
                  <a:lnTo>
                    <a:pt x="76" y="363"/>
                  </a:lnTo>
                  <a:lnTo>
                    <a:pt x="76" y="359"/>
                  </a:lnTo>
                  <a:lnTo>
                    <a:pt x="76" y="355"/>
                  </a:lnTo>
                  <a:lnTo>
                    <a:pt x="76" y="351"/>
                  </a:lnTo>
                  <a:lnTo>
                    <a:pt x="76" y="347"/>
                  </a:lnTo>
                  <a:lnTo>
                    <a:pt x="72" y="347"/>
                  </a:lnTo>
                  <a:lnTo>
                    <a:pt x="72" y="343"/>
                  </a:lnTo>
                  <a:lnTo>
                    <a:pt x="72" y="339"/>
                  </a:lnTo>
                  <a:lnTo>
                    <a:pt x="72" y="335"/>
                  </a:lnTo>
                  <a:lnTo>
                    <a:pt x="72" y="331"/>
                  </a:lnTo>
                  <a:lnTo>
                    <a:pt x="68" y="327"/>
                  </a:lnTo>
                  <a:lnTo>
                    <a:pt x="72" y="327"/>
                  </a:lnTo>
                  <a:lnTo>
                    <a:pt x="72" y="323"/>
                  </a:lnTo>
                  <a:lnTo>
                    <a:pt x="72" y="319"/>
                  </a:lnTo>
                  <a:lnTo>
                    <a:pt x="72" y="323"/>
                  </a:lnTo>
                  <a:lnTo>
                    <a:pt x="68" y="323"/>
                  </a:lnTo>
                  <a:lnTo>
                    <a:pt x="68" y="319"/>
                  </a:lnTo>
                  <a:lnTo>
                    <a:pt x="68" y="315"/>
                  </a:lnTo>
                  <a:lnTo>
                    <a:pt x="72" y="315"/>
                  </a:lnTo>
                  <a:lnTo>
                    <a:pt x="72" y="319"/>
                  </a:lnTo>
                  <a:lnTo>
                    <a:pt x="72" y="315"/>
                  </a:lnTo>
                  <a:lnTo>
                    <a:pt x="68" y="315"/>
                  </a:lnTo>
                  <a:lnTo>
                    <a:pt x="68" y="311"/>
                  </a:lnTo>
                  <a:lnTo>
                    <a:pt x="68" y="307"/>
                  </a:lnTo>
                  <a:lnTo>
                    <a:pt x="68" y="303"/>
                  </a:lnTo>
                  <a:lnTo>
                    <a:pt x="68" y="299"/>
                  </a:lnTo>
                  <a:lnTo>
                    <a:pt x="68" y="295"/>
                  </a:lnTo>
                  <a:lnTo>
                    <a:pt x="72" y="295"/>
                  </a:lnTo>
                  <a:lnTo>
                    <a:pt x="72" y="288"/>
                  </a:lnTo>
                  <a:lnTo>
                    <a:pt x="68" y="288"/>
                  </a:lnTo>
                  <a:lnTo>
                    <a:pt x="68" y="284"/>
                  </a:lnTo>
                  <a:lnTo>
                    <a:pt x="68" y="280"/>
                  </a:lnTo>
                  <a:lnTo>
                    <a:pt x="64" y="280"/>
                  </a:lnTo>
                  <a:lnTo>
                    <a:pt x="64" y="276"/>
                  </a:lnTo>
                  <a:lnTo>
                    <a:pt x="68" y="276"/>
                  </a:lnTo>
                  <a:lnTo>
                    <a:pt x="64" y="276"/>
                  </a:lnTo>
                  <a:lnTo>
                    <a:pt x="68" y="276"/>
                  </a:lnTo>
                  <a:lnTo>
                    <a:pt x="68" y="272"/>
                  </a:lnTo>
                  <a:lnTo>
                    <a:pt x="72" y="272"/>
                  </a:lnTo>
                  <a:lnTo>
                    <a:pt x="76" y="272"/>
                  </a:lnTo>
                  <a:lnTo>
                    <a:pt x="72" y="272"/>
                  </a:lnTo>
                  <a:lnTo>
                    <a:pt x="68" y="272"/>
                  </a:lnTo>
                  <a:lnTo>
                    <a:pt x="64" y="272"/>
                  </a:lnTo>
                  <a:lnTo>
                    <a:pt x="64" y="268"/>
                  </a:lnTo>
                  <a:lnTo>
                    <a:pt x="68" y="268"/>
                  </a:lnTo>
                  <a:lnTo>
                    <a:pt x="64" y="268"/>
                  </a:lnTo>
                  <a:lnTo>
                    <a:pt x="64" y="264"/>
                  </a:lnTo>
                  <a:lnTo>
                    <a:pt x="68" y="260"/>
                  </a:lnTo>
                  <a:lnTo>
                    <a:pt x="68" y="264"/>
                  </a:lnTo>
                  <a:lnTo>
                    <a:pt x="68" y="260"/>
                  </a:lnTo>
                  <a:lnTo>
                    <a:pt x="72" y="260"/>
                  </a:lnTo>
                  <a:lnTo>
                    <a:pt x="68" y="260"/>
                  </a:lnTo>
                  <a:lnTo>
                    <a:pt x="64" y="260"/>
                  </a:lnTo>
                  <a:lnTo>
                    <a:pt x="60" y="260"/>
                  </a:lnTo>
                  <a:lnTo>
                    <a:pt x="60" y="264"/>
                  </a:lnTo>
                  <a:lnTo>
                    <a:pt x="60" y="268"/>
                  </a:lnTo>
                  <a:lnTo>
                    <a:pt x="56" y="268"/>
                  </a:lnTo>
                  <a:lnTo>
                    <a:pt x="60" y="268"/>
                  </a:lnTo>
                  <a:lnTo>
                    <a:pt x="56" y="268"/>
                  </a:lnTo>
                  <a:lnTo>
                    <a:pt x="56" y="272"/>
                  </a:lnTo>
                  <a:lnTo>
                    <a:pt x="60" y="268"/>
                  </a:lnTo>
                  <a:lnTo>
                    <a:pt x="60" y="272"/>
                  </a:lnTo>
                  <a:lnTo>
                    <a:pt x="60" y="276"/>
                  </a:lnTo>
                  <a:lnTo>
                    <a:pt x="60" y="280"/>
                  </a:lnTo>
                  <a:lnTo>
                    <a:pt x="56" y="280"/>
                  </a:lnTo>
                  <a:lnTo>
                    <a:pt x="56" y="284"/>
                  </a:lnTo>
                  <a:lnTo>
                    <a:pt x="52" y="284"/>
                  </a:lnTo>
                  <a:lnTo>
                    <a:pt x="48" y="288"/>
                  </a:lnTo>
                  <a:lnTo>
                    <a:pt x="44" y="288"/>
                  </a:lnTo>
                  <a:lnTo>
                    <a:pt x="40" y="292"/>
                  </a:lnTo>
                  <a:lnTo>
                    <a:pt x="36" y="288"/>
                  </a:lnTo>
                  <a:lnTo>
                    <a:pt x="32" y="288"/>
                  </a:lnTo>
                  <a:lnTo>
                    <a:pt x="32" y="284"/>
                  </a:lnTo>
                  <a:lnTo>
                    <a:pt x="28" y="284"/>
                  </a:lnTo>
                  <a:lnTo>
                    <a:pt x="28" y="280"/>
                  </a:lnTo>
                  <a:lnTo>
                    <a:pt x="24" y="280"/>
                  </a:lnTo>
                  <a:lnTo>
                    <a:pt x="24" y="276"/>
                  </a:lnTo>
                  <a:lnTo>
                    <a:pt x="20" y="272"/>
                  </a:lnTo>
                  <a:lnTo>
                    <a:pt x="16" y="268"/>
                  </a:lnTo>
                  <a:lnTo>
                    <a:pt x="12" y="264"/>
                  </a:lnTo>
                  <a:lnTo>
                    <a:pt x="12" y="260"/>
                  </a:lnTo>
                  <a:lnTo>
                    <a:pt x="12" y="256"/>
                  </a:lnTo>
                  <a:lnTo>
                    <a:pt x="12" y="260"/>
                  </a:lnTo>
                  <a:lnTo>
                    <a:pt x="16" y="260"/>
                  </a:lnTo>
                  <a:lnTo>
                    <a:pt x="12" y="260"/>
                  </a:lnTo>
                  <a:lnTo>
                    <a:pt x="16" y="260"/>
                  </a:lnTo>
                  <a:lnTo>
                    <a:pt x="20" y="260"/>
                  </a:lnTo>
                  <a:lnTo>
                    <a:pt x="24" y="260"/>
                  </a:lnTo>
                  <a:lnTo>
                    <a:pt x="24" y="256"/>
                  </a:lnTo>
                  <a:lnTo>
                    <a:pt x="28" y="256"/>
                  </a:lnTo>
                  <a:lnTo>
                    <a:pt x="32" y="252"/>
                  </a:lnTo>
                  <a:lnTo>
                    <a:pt x="32" y="248"/>
                  </a:lnTo>
                  <a:lnTo>
                    <a:pt x="36" y="248"/>
                  </a:lnTo>
                  <a:lnTo>
                    <a:pt x="36" y="244"/>
                  </a:lnTo>
                  <a:lnTo>
                    <a:pt x="32" y="244"/>
                  </a:lnTo>
                  <a:lnTo>
                    <a:pt x="32" y="248"/>
                  </a:lnTo>
                  <a:lnTo>
                    <a:pt x="24" y="248"/>
                  </a:lnTo>
                  <a:lnTo>
                    <a:pt x="24" y="252"/>
                  </a:lnTo>
                  <a:lnTo>
                    <a:pt x="20" y="252"/>
                  </a:lnTo>
                  <a:lnTo>
                    <a:pt x="16" y="252"/>
                  </a:lnTo>
                  <a:lnTo>
                    <a:pt x="16" y="248"/>
                  </a:lnTo>
                  <a:lnTo>
                    <a:pt x="12" y="248"/>
                  </a:lnTo>
                  <a:lnTo>
                    <a:pt x="8" y="248"/>
                  </a:lnTo>
                  <a:lnTo>
                    <a:pt x="8" y="244"/>
                  </a:lnTo>
                  <a:lnTo>
                    <a:pt x="4" y="240"/>
                  </a:lnTo>
                  <a:lnTo>
                    <a:pt x="4" y="236"/>
                  </a:lnTo>
                  <a:lnTo>
                    <a:pt x="4" y="232"/>
                  </a:lnTo>
                  <a:lnTo>
                    <a:pt x="8" y="232"/>
                  </a:lnTo>
                  <a:lnTo>
                    <a:pt x="4" y="232"/>
                  </a:lnTo>
                  <a:lnTo>
                    <a:pt x="0" y="236"/>
                  </a:lnTo>
                  <a:lnTo>
                    <a:pt x="0" y="232"/>
                  </a:lnTo>
                  <a:close/>
                  <a:moveTo>
                    <a:pt x="303" y="268"/>
                  </a:moveTo>
                  <a:lnTo>
                    <a:pt x="303" y="272"/>
                  </a:lnTo>
                  <a:lnTo>
                    <a:pt x="299" y="272"/>
                  </a:lnTo>
                  <a:lnTo>
                    <a:pt x="299" y="268"/>
                  </a:lnTo>
                  <a:lnTo>
                    <a:pt x="303" y="268"/>
                  </a:lnTo>
                  <a:close/>
                  <a:moveTo>
                    <a:pt x="371" y="451"/>
                  </a:moveTo>
                  <a:lnTo>
                    <a:pt x="371" y="447"/>
                  </a:lnTo>
                  <a:lnTo>
                    <a:pt x="375" y="447"/>
                  </a:lnTo>
                  <a:lnTo>
                    <a:pt x="371" y="451"/>
                  </a:lnTo>
                  <a:close/>
                  <a:moveTo>
                    <a:pt x="371" y="463"/>
                  </a:moveTo>
                  <a:lnTo>
                    <a:pt x="367" y="463"/>
                  </a:lnTo>
                  <a:lnTo>
                    <a:pt x="371" y="463"/>
                  </a:lnTo>
                  <a:close/>
                  <a:moveTo>
                    <a:pt x="371" y="503"/>
                  </a:moveTo>
                  <a:lnTo>
                    <a:pt x="371" y="507"/>
                  </a:lnTo>
                  <a:lnTo>
                    <a:pt x="371" y="503"/>
                  </a:lnTo>
                  <a:close/>
                  <a:moveTo>
                    <a:pt x="72" y="519"/>
                  </a:moveTo>
                  <a:lnTo>
                    <a:pt x="72" y="523"/>
                  </a:lnTo>
                  <a:lnTo>
                    <a:pt x="72" y="519"/>
                  </a:lnTo>
                  <a:close/>
                  <a:moveTo>
                    <a:pt x="383" y="523"/>
                  </a:moveTo>
                  <a:lnTo>
                    <a:pt x="383" y="527"/>
                  </a:lnTo>
                  <a:lnTo>
                    <a:pt x="383" y="523"/>
                  </a:lnTo>
                  <a:close/>
                  <a:moveTo>
                    <a:pt x="379" y="527"/>
                  </a:moveTo>
                  <a:lnTo>
                    <a:pt x="383" y="527"/>
                  </a:lnTo>
                  <a:lnTo>
                    <a:pt x="379" y="527"/>
                  </a:lnTo>
                  <a:close/>
                  <a:moveTo>
                    <a:pt x="387" y="539"/>
                  </a:moveTo>
                  <a:lnTo>
                    <a:pt x="383" y="539"/>
                  </a:lnTo>
                  <a:lnTo>
                    <a:pt x="387" y="539"/>
                  </a:lnTo>
                  <a:lnTo>
                    <a:pt x="387" y="535"/>
                  </a:lnTo>
                  <a:lnTo>
                    <a:pt x="387" y="539"/>
                  </a:lnTo>
                  <a:close/>
                  <a:moveTo>
                    <a:pt x="371" y="435"/>
                  </a:moveTo>
                  <a:lnTo>
                    <a:pt x="371" y="431"/>
                  </a:lnTo>
                  <a:lnTo>
                    <a:pt x="371" y="427"/>
                  </a:lnTo>
                  <a:lnTo>
                    <a:pt x="375" y="427"/>
                  </a:lnTo>
                  <a:lnTo>
                    <a:pt x="375" y="423"/>
                  </a:lnTo>
                  <a:lnTo>
                    <a:pt x="375" y="427"/>
                  </a:lnTo>
                  <a:lnTo>
                    <a:pt x="375" y="431"/>
                  </a:lnTo>
                  <a:lnTo>
                    <a:pt x="375" y="435"/>
                  </a:lnTo>
                  <a:lnTo>
                    <a:pt x="375" y="431"/>
                  </a:lnTo>
                  <a:lnTo>
                    <a:pt x="371" y="435"/>
                  </a:lnTo>
                  <a:close/>
                  <a:moveTo>
                    <a:pt x="371" y="447"/>
                  </a:moveTo>
                  <a:lnTo>
                    <a:pt x="371" y="443"/>
                  </a:lnTo>
                  <a:lnTo>
                    <a:pt x="371" y="439"/>
                  </a:lnTo>
                  <a:lnTo>
                    <a:pt x="371" y="435"/>
                  </a:lnTo>
                  <a:lnTo>
                    <a:pt x="375" y="435"/>
                  </a:lnTo>
                  <a:lnTo>
                    <a:pt x="375" y="439"/>
                  </a:lnTo>
                  <a:lnTo>
                    <a:pt x="375" y="443"/>
                  </a:lnTo>
                  <a:lnTo>
                    <a:pt x="371" y="443"/>
                  </a:lnTo>
                  <a:lnTo>
                    <a:pt x="371" y="447"/>
                  </a:lnTo>
                  <a:lnTo>
                    <a:pt x="375" y="447"/>
                  </a:lnTo>
                  <a:lnTo>
                    <a:pt x="371" y="447"/>
                  </a:lnTo>
                  <a:close/>
                  <a:moveTo>
                    <a:pt x="371" y="451"/>
                  </a:moveTo>
                  <a:lnTo>
                    <a:pt x="371" y="455"/>
                  </a:lnTo>
                  <a:lnTo>
                    <a:pt x="371" y="459"/>
                  </a:lnTo>
                  <a:lnTo>
                    <a:pt x="371" y="463"/>
                  </a:lnTo>
                  <a:lnTo>
                    <a:pt x="367" y="459"/>
                  </a:lnTo>
                  <a:lnTo>
                    <a:pt x="367" y="455"/>
                  </a:lnTo>
                  <a:lnTo>
                    <a:pt x="371" y="455"/>
                  </a:lnTo>
                  <a:lnTo>
                    <a:pt x="371" y="451"/>
                  </a:lnTo>
                  <a:lnTo>
                    <a:pt x="371" y="447"/>
                  </a:lnTo>
                  <a:lnTo>
                    <a:pt x="371" y="451"/>
                  </a:lnTo>
                  <a:lnTo>
                    <a:pt x="371" y="447"/>
                  </a:lnTo>
                  <a:lnTo>
                    <a:pt x="371" y="451"/>
                  </a:lnTo>
                  <a:close/>
                  <a:moveTo>
                    <a:pt x="367" y="475"/>
                  </a:moveTo>
                  <a:lnTo>
                    <a:pt x="367" y="479"/>
                  </a:lnTo>
                  <a:lnTo>
                    <a:pt x="363" y="479"/>
                  </a:lnTo>
                  <a:lnTo>
                    <a:pt x="363" y="475"/>
                  </a:lnTo>
                  <a:lnTo>
                    <a:pt x="367" y="475"/>
                  </a:lnTo>
                  <a:lnTo>
                    <a:pt x="367" y="471"/>
                  </a:lnTo>
                  <a:lnTo>
                    <a:pt x="367" y="475"/>
                  </a:lnTo>
                  <a:close/>
                  <a:moveTo>
                    <a:pt x="387" y="543"/>
                  </a:moveTo>
                  <a:lnTo>
                    <a:pt x="387" y="547"/>
                  </a:lnTo>
                  <a:lnTo>
                    <a:pt x="387" y="551"/>
                  </a:lnTo>
                  <a:lnTo>
                    <a:pt x="387" y="547"/>
                  </a:lnTo>
                  <a:lnTo>
                    <a:pt x="387" y="543"/>
                  </a:lnTo>
                  <a:lnTo>
                    <a:pt x="383" y="543"/>
                  </a:lnTo>
                  <a:lnTo>
                    <a:pt x="387" y="539"/>
                  </a:lnTo>
                  <a:lnTo>
                    <a:pt x="387" y="54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92E5E8A-C4E6-C47D-C288-6D92144FE594}"/>
                </a:ext>
              </a:extLst>
            </p:cNvPr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gray">
            <a:xfrm>
              <a:off x="7011336" y="1640836"/>
              <a:ext cx="1144068" cy="1020247"/>
            </a:xfrm>
            <a:custGeom>
              <a:avLst/>
              <a:gdLst/>
              <a:ahLst/>
              <a:cxnLst>
                <a:cxn ang="0">
                  <a:pos x="267" y="168"/>
                </a:cxn>
                <a:cxn ang="0">
                  <a:pos x="259" y="192"/>
                </a:cxn>
                <a:cxn ang="0">
                  <a:pos x="263" y="212"/>
                </a:cxn>
                <a:cxn ang="0">
                  <a:pos x="283" y="228"/>
                </a:cxn>
                <a:cxn ang="0">
                  <a:pos x="287" y="248"/>
                </a:cxn>
                <a:cxn ang="0">
                  <a:pos x="283" y="260"/>
                </a:cxn>
                <a:cxn ang="0">
                  <a:pos x="275" y="268"/>
                </a:cxn>
                <a:cxn ang="0">
                  <a:pos x="267" y="284"/>
                </a:cxn>
                <a:cxn ang="0">
                  <a:pos x="255" y="288"/>
                </a:cxn>
                <a:cxn ang="0">
                  <a:pos x="243" y="284"/>
                </a:cxn>
                <a:cxn ang="0">
                  <a:pos x="219" y="280"/>
                </a:cxn>
                <a:cxn ang="0">
                  <a:pos x="203" y="276"/>
                </a:cxn>
                <a:cxn ang="0">
                  <a:pos x="195" y="252"/>
                </a:cxn>
                <a:cxn ang="0">
                  <a:pos x="175" y="256"/>
                </a:cxn>
                <a:cxn ang="0">
                  <a:pos x="155" y="260"/>
                </a:cxn>
                <a:cxn ang="0">
                  <a:pos x="135" y="252"/>
                </a:cxn>
                <a:cxn ang="0">
                  <a:pos x="123" y="240"/>
                </a:cxn>
                <a:cxn ang="0">
                  <a:pos x="108" y="224"/>
                </a:cxn>
                <a:cxn ang="0">
                  <a:pos x="100" y="208"/>
                </a:cxn>
                <a:cxn ang="0">
                  <a:pos x="92" y="192"/>
                </a:cxn>
                <a:cxn ang="0">
                  <a:pos x="80" y="188"/>
                </a:cxn>
                <a:cxn ang="0">
                  <a:pos x="72" y="196"/>
                </a:cxn>
                <a:cxn ang="0">
                  <a:pos x="60" y="176"/>
                </a:cxn>
                <a:cxn ang="0">
                  <a:pos x="56" y="160"/>
                </a:cxn>
                <a:cxn ang="0">
                  <a:pos x="48" y="144"/>
                </a:cxn>
                <a:cxn ang="0">
                  <a:pos x="32" y="128"/>
                </a:cxn>
                <a:cxn ang="0">
                  <a:pos x="20" y="116"/>
                </a:cxn>
                <a:cxn ang="0">
                  <a:pos x="28" y="104"/>
                </a:cxn>
                <a:cxn ang="0">
                  <a:pos x="28" y="96"/>
                </a:cxn>
                <a:cxn ang="0">
                  <a:pos x="32" y="80"/>
                </a:cxn>
                <a:cxn ang="0">
                  <a:pos x="20" y="72"/>
                </a:cxn>
                <a:cxn ang="0">
                  <a:pos x="12" y="56"/>
                </a:cxn>
                <a:cxn ang="0">
                  <a:pos x="4" y="36"/>
                </a:cxn>
                <a:cxn ang="0">
                  <a:pos x="4" y="16"/>
                </a:cxn>
                <a:cxn ang="0">
                  <a:pos x="4" y="4"/>
                </a:cxn>
                <a:cxn ang="0">
                  <a:pos x="16" y="8"/>
                </a:cxn>
                <a:cxn ang="0">
                  <a:pos x="36" y="16"/>
                </a:cxn>
                <a:cxn ang="0">
                  <a:pos x="52" y="4"/>
                </a:cxn>
                <a:cxn ang="0">
                  <a:pos x="64" y="12"/>
                </a:cxn>
                <a:cxn ang="0">
                  <a:pos x="68" y="28"/>
                </a:cxn>
                <a:cxn ang="0">
                  <a:pos x="96" y="28"/>
                </a:cxn>
                <a:cxn ang="0">
                  <a:pos x="115" y="28"/>
                </a:cxn>
                <a:cxn ang="0">
                  <a:pos x="131" y="40"/>
                </a:cxn>
                <a:cxn ang="0">
                  <a:pos x="151" y="48"/>
                </a:cxn>
                <a:cxn ang="0">
                  <a:pos x="167" y="36"/>
                </a:cxn>
                <a:cxn ang="0">
                  <a:pos x="187" y="32"/>
                </a:cxn>
                <a:cxn ang="0">
                  <a:pos x="199" y="28"/>
                </a:cxn>
                <a:cxn ang="0">
                  <a:pos x="223" y="40"/>
                </a:cxn>
                <a:cxn ang="0">
                  <a:pos x="231" y="48"/>
                </a:cxn>
                <a:cxn ang="0">
                  <a:pos x="251" y="64"/>
                </a:cxn>
                <a:cxn ang="0">
                  <a:pos x="259" y="80"/>
                </a:cxn>
                <a:cxn ang="0">
                  <a:pos x="259" y="100"/>
                </a:cxn>
                <a:cxn ang="0">
                  <a:pos x="251" y="116"/>
                </a:cxn>
                <a:cxn ang="0">
                  <a:pos x="251" y="132"/>
                </a:cxn>
                <a:cxn ang="0">
                  <a:pos x="255" y="156"/>
                </a:cxn>
                <a:cxn ang="0">
                  <a:pos x="187" y="256"/>
                </a:cxn>
                <a:cxn ang="0">
                  <a:pos x="171" y="260"/>
                </a:cxn>
                <a:cxn ang="0">
                  <a:pos x="187" y="256"/>
                </a:cxn>
              </a:cxnLst>
              <a:rect l="0" t="0" r="r" b="b"/>
              <a:pathLst>
                <a:path w="291" h="292">
                  <a:moveTo>
                    <a:pt x="255" y="156"/>
                  </a:moveTo>
                  <a:lnTo>
                    <a:pt x="255" y="160"/>
                  </a:lnTo>
                  <a:lnTo>
                    <a:pt x="255" y="164"/>
                  </a:lnTo>
                  <a:lnTo>
                    <a:pt x="259" y="168"/>
                  </a:lnTo>
                  <a:lnTo>
                    <a:pt x="263" y="168"/>
                  </a:lnTo>
                  <a:lnTo>
                    <a:pt x="267" y="168"/>
                  </a:lnTo>
                  <a:lnTo>
                    <a:pt x="267" y="172"/>
                  </a:lnTo>
                  <a:lnTo>
                    <a:pt x="271" y="172"/>
                  </a:lnTo>
                  <a:lnTo>
                    <a:pt x="271" y="176"/>
                  </a:lnTo>
                  <a:lnTo>
                    <a:pt x="267" y="180"/>
                  </a:lnTo>
                  <a:lnTo>
                    <a:pt x="263" y="188"/>
                  </a:lnTo>
                  <a:lnTo>
                    <a:pt x="259" y="192"/>
                  </a:lnTo>
                  <a:lnTo>
                    <a:pt x="259" y="196"/>
                  </a:lnTo>
                  <a:lnTo>
                    <a:pt x="255" y="196"/>
                  </a:lnTo>
                  <a:lnTo>
                    <a:pt x="255" y="200"/>
                  </a:lnTo>
                  <a:lnTo>
                    <a:pt x="259" y="200"/>
                  </a:lnTo>
                  <a:lnTo>
                    <a:pt x="263" y="208"/>
                  </a:lnTo>
                  <a:lnTo>
                    <a:pt x="263" y="212"/>
                  </a:lnTo>
                  <a:lnTo>
                    <a:pt x="267" y="216"/>
                  </a:lnTo>
                  <a:lnTo>
                    <a:pt x="267" y="220"/>
                  </a:lnTo>
                  <a:lnTo>
                    <a:pt x="271" y="224"/>
                  </a:lnTo>
                  <a:lnTo>
                    <a:pt x="275" y="224"/>
                  </a:lnTo>
                  <a:lnTo>
                    <a:pt x="279" y="228"/>
                  </a:lnTo>
                  <a:lnTo>
                    <a:pt x="283" y="228"/>
                  </a:lnTo>
                  <a:lnTo>
                    <a:pt x="283" y="232"/>
                  </a:lnTo>
                  <a:lnTo>
                    <a:pt x="283" y="236"/>
                  </a:lnTo>
                  <a:lnTo>
                    <a:pt x="283" y="240"/>
                  </a:lnTo>
                  <a:lnTo>
                    <a:pt x="283" y="244"/>
                  </a:lnTo>
                  <a:lnTo>
                    <a:pt x="283" y="248"/>
                  </a:lnTo>
                  <a:lnTo>
                    <a:pt x="287" y="248"/>
                  </a:lnTo>
                  <a:lnTo>
                    <a:pt x="291" y="248"/>
                  </a:lnTo>
                  <a:lnTo>
                    <a:pt x="291" y="252"/>
                  </a:lnTo>
                  <a:lnTo>
                    <a:pt x="291" y="256"/>
                  </a:lnTo>
                  <a:lnTo>
                    <a:pt x="291" y="260"/>
                  </a:lnTo>
                  <a:lnTo>
                    <a:pt x="287" y="260"/>
                  </a:lnTo>
                  <a:lnTo>
                    <a:pt x="283" y="260"/>
                  </a:lnTo>
                  <a:lnTo>
                    <a:pt x="283" y="264"/>
                  </a:lnTo>
                  <a:lnTo>
                    <a:pt x="279" y="264"/>
                  </a:lnTo>
                  <a:lnTo>
                    <a:pt x="275" y="264"/>
                  </a:lnTo>
                  <a:lnTo>
                    <a:pt x="275" y="268"/>
                  </a:lnTo>
                  <a:lnTo>
                    <a:pt x="275" y="264"/>
                  </a:lnTo>
                  <a:lnTo>
                    <a:pt x="275" y="268"/>
                  </a:lnTo>
                  <a:lnTo>
                    <a:pt x="271" y="268"/>
                  </a:lnTo>
                  <a:lnTo>
                    <a:pt x="271" y="272"/>
                  </a:lnTo>
                  <a:lnTo>
                    <a:pt x="271" y="276"/>
                  </a:lnTo>
                  <a:lnTo>
                    <a:pt x="267" y="276"/>
                  </a:lnTo>
                  <a:lnTo>
                    <a:pt x="267" y="280"/>
                  </a:lnTo>
                  <a:lnTo>
                    <a:pt x="267" y="284"/>
                  </a:lnTo>
                  <a:lnTo>
                    <a:pt x="267" y="288"/>
                  </a:lnTo>
                  <a:lnTo>
                    <a:pt x="263" y="288"/>
                  </a:lnTo>
                  <a:lnTo>
                    <a:pt x="263" y="292"/>
                  </a:lnTo>
                  <a:lnTo>
                    <a:pt x="259" y="292"/>
                  </a:lnTo>
                  <a:lnTo>
                    <a:pt x="259" y="288"/>
                  </a:lnTo>
                  <a:lnTo>
                    <a:pt x="255" y="288"/>
                  </a:lnTo>
                  <a:lnTo>
                    <a:pt x="251" y="288"/>
                  </a:lnTo>
                  <a:lnTo>
                    <a:pt x="251" y="284"/>
                  </a:lnTo>
                  <a:lnTo>
                    <a:pt x="247" y="284"/>
                  </a:lnTo>
                  <a:lnTo>
                    <a:pt x="247" y="288"/>
                  </a:lnTo>
                  <a:lnTo>
                    <a:pt x="247" y="284"/>
                  </a:lnTo>
                  <a:lnTo>
                    <a:pt x="243" y="284"/>
                  </a:lnTo>
                  <a:lnTo>
                    <a:pt x="239" y="284"/>
                  </a:lnTo>
                  <a:lnTo>
                    <a:pt x="235" y="284"/>
                  </a:lnTo>
                  <a:lnTo>
                    <a:pt x="231" y="284"/>
                  </a:lnTo>
                  <a:lnTo>
                    <a:pt x="227" y="284"/>
                  </a:lnTo>
                  <a:lnTo>
                    <a:pt x="223" y="280"/>
                  </a:lnTo>
                  <a:lnTo>
                    <a:pt x="219" y="280"/>
                  </a:lnTo>
                  <a:lnTo>
                    <a:pt x="215" y="280"/>
                  </a:lnTo>
                  <a:lnTo>
                    <a:pt x="215" y="284"/>
                  </a:lnTo>
                  <a:lnTo>
                    <a:pt x="211" y="280"/>
                  </a:lnTo>
                  <a:lnTo>
                    <a:pt x="207" y="280"/>
                  </a:lnTo>
                  <a:lnTo>
                    <a:pt x="203" y="280"/>
                  </a:lnTo>
                  <a:lnTo>
                    <a:pt x="203" y="276"/>
                  </a:lnTo>
                  <a:lnTo>
                    <a:pt x="199" y="276"/>
                  </a:lnTo>
                  <a:lnTo>
                    <a:pt x="199" y="272"/>
                  </a:lnTo>
                  <a:lnTo>
                    <a:pt x="199" y="264"/>
                  </a:lnTo>
                  <a:lnTo>
                    <a:pt x="199" y="260"/>
                  </a:lnTo>
                  <a:lnTo>
                    <a:pt x="195" y="256"/>
                  </a:lnTo>
                  <a:lnTo>
                    <a:pt x="195" y="252"/>
                  </a:lnTo>
                  <a:lnTo>
                    <a:pt x="191" y="252"/>
                  </a:lnTo>
                  <a:lnTo>
                    <a:pt x="187" y="252"/>
                  </a:lnTo>
                  <a:lnTo>
                    <a:pt x="183" y="252"/>
                  </a:lnTo>
                  <a:lnTo>
                    <a:pt x="179" y="252"/>
                  </a:lnTo>
                  <a:lnTo>
                    <a:pt x="175" y="252"/>
                  </a:lnTo>
                  <a:lnTo>
                    <a:pt x="175" y="256"/>
                  </a:lnTo>
                  <a:lnTo>
                    <a:pt x="175" y="260"/>
                  </a:lnTo>
                  <a:lnTo>
                    <a:pt x="171" y="260"/>
                  </a:lnTo>
                  <a:lnTo>
                    <a:pt x="167" y="260"/>
                  </a:lnTo>
                  <a:lnTo>
                    <a:pt x="163" y="264"/>
                  </a:lnTo>
                  <a:lnTo>
                    <a:pt x="159" y="260"/>
                  </a:lnTo>
                  <a:lnTo>
                    <a:pt x="155" y="260"/>
                  </a:lnTo>
                  <a:lnTo>
                    <a:pt x="151" y="260"/>
                  </a:lnTo>
                  <a:lnTo>
                    <a:pt x="147" y="260"/>
                  </a:lnTo>
                  <a:lnTo>
                    <a:pt x="143" y="256"/>
                  </a:lnTo>
                  <a:lnTo>
                    <a:pt x="143" y="252"/>
                  </a:lnTo>
                  <a:lnTo>
                    <a:pt x="139" y="252"/>
                  </a:lnTo>
                  <a:lnTo>
                    <a:pt x="135" y="252"/>
                  </a:lnTo>
                  <a:lnTo>
                    <a:pt x="135" y="248"/>
                  </a:lnTo>
                  <a:lnTo>
                    <a:pt x="131" y="248"/>
                  </a:lnTo>
                  <a:lnTo>
                    <a:pt x="131" y="244"/>
                  </a:lnTo>
                  <a:lnTo>
                    <a:pt x="127" y="244"/>
                  </a:lnTo>
                  <a:lnTo>
                    <a:pt x="127" y="240"/>
                  </a:lnTo>
                  <a:lnTo>
                    <a:pt x="123" y="240"/>
                  </a:lnTo>
                  <a:lnTo>
                    <a:pt x="119" y="236"/>
                  </a:lnTo>
                  <a:lnTo>
                    <a:pt x="115" y="236"/>
                  </a:lnTo>
                  <a:lnTo>
                    <a:pt x="112" y="236"/>
                  </a:lnTo>
                  <a:lnTo>
                    <a:pt x="112" y="232"/>
                  </a:lnTo>
                  <a:lnTo>
                    <a:pt x="108" y="228"/>
                  </a:lnTo>
                  <a:lnTo>
                    <a:pt x="108" y="224"/>
                  </a:lnTo>
                  <a:lnTo>
                    <a:pt x="108" y="220"/>
                  </a:lnTo>
                  <a:lnTo>
                    <a:pt x="104" y="220"/>
                  </a:lnTo>
                  <a:lnTo>
                    <a:pt x="104" y="216"/>
                  </a:lnTo>
                  <a:lnTo>
                    <a:pt x="104" y="212"/>
                  </a:lnTo>
                  <a:lnTo>
                    <a:pt x="100" y="212"/>
                  </a:lnTo>
                  <a:lnTo>
                    <a:pt x="100" y="208"/>
                  </a:lnTo>
                  <a:lnTo>
                    <a:pt x="100" y="204"/>
                  </a:lnTo>
                  <a:lnTo>
                    <a:pt x="96" y="204"/>
                  </a:lnTo>
                  <a:lnTo>
                    <a:pt x="96" y="200"/>
                  </a:lnTo>
                  <a:lnTo>
                    <a:pt x="96" y="196"/>
                  </a:lnTo>
                  <a:lnTo>
                    <a:pt x="92" y="196"/>
                  </a:lnTo>
                  <a:lnTo>
                    <a:pt x="92" y="192"/>
                  </a:lnTo>
                  <a:lnTo>
                    <a:pt x="88" y="192"/>
                  </a:lnTo>
                  <a:lnTo>
                    <a:pt x="84" y="196"/>
                  </a:lnTo>
                  <a:lnTo>
                    <a:pt x="84" y="192"/>
                  </a:lnTo>
                  <a:lnTo>
                    <a:pt x="80" y="192"/>
                  </a:lnTo>
                  <a:lnTo>
                    <a:pt x="76" y="188"/>
                  </a:lnTo>
                  <a:lnTo>
                    <a:pt x="80" y="188"/>
                  </a:lnTo>
                  <a:lnTo>
                    <a:pt x="80" y="184"/>
                  </a:lnTo>
                  <a:lnTo>
                    <a:pt x="76" y="184"/>
                  </a:lnTo>
                  <a:lnTo>
                    <a:pt x="72" y="188"/>
                  </a:lnTo>
                  <a:lnTo>
                    <a:pt x="76" y="192"/>
                  </a:lnTo>
                  <a:lnTo>
                    <a:pt x="76" y="196"/>
                  </a:lnTo>
                  <a:lnTo>
                    <a:pt x="72" y="196"/>
                  </a:lnTo>
                  <a:lnTo>
                    <a:pt x="68" y="196"/>
                  </a:lnTo>
                  <a:lnTo>
                    <a:pt x="68" y="192"/>
                  </a:lnTo>
                  <a:lnTo>
                    <a:pt x="64" y="188"/>
                  </a:lnTo>
                  <a:lnTo>
                    <a:pt x="60" y="188"/>
                  </a:lnTo>
                  <a:lnTo>
                    <a:pt x="60" y="184"/>
                  </a:lnTo>
                  <a:lnTo>
                    <a:pt x="60" y="176"/>
                  </a:lnTo>
                  <a:lnTo>
                    <a:pt x="56" y="176"/>
                  </a:lnTo>
                  <a:lnTo>
                    <a:pt x="56" y="172"/>
                  </a:lnTo>
                  <a:lnTo>
                    <a:pt x="56" y="168"/>
                  </a:lnTo>
                  <a:lnTo>
                    <a:pt x="56" y="164"/>
                  </a:lnTo>
                  <a:lnTo>
                    <a:pt x="60" y="160"/>
                  </a:lnTo>
                  <a:lnTo>
                    <a:pt x="56" y="160"/>
                  </a:lnTo>
                  <a:lnTo>
                    <a:pt x="56" y="156"/>
                  </a:lnTo>
                  <a:lnTo>
                    <a:pt x="56" y="152"/>
                  </a:lnTo>
                  <a:lnTo>
                    <a:pt x="52" y="152"/>
                  </a:lnTo>
                  <a:lnTo>
                    <a:pt x="52" y="148"/>
                  </a:lnTo>
                  <a:lnTo>
                    <a:pt x="48" y="148"/>
                  </a:lnTo>
                  <a:lnTo>
                    <a:pt x="48" y="144"/>
                  </a:lnTo>
                  <a:lnTo>
                    <a:pt x="44" y="144"/>
                  </a:lnTo>
                  <a:lnTo>
                    <a:pt x="40" y="140"/>
                  </a:lnTo>
                  <a:lnTo>
                    <a:pt x="36" y="136"/>
                  </a:lnTo>
                  <a:lnTo>
                    <a:pt x="32" y="136"/>
                  </a:lnTo>
                  <a:lnTo>
                    <a:pt x="32" y="132"/>
                  </a:lnTo>
                  <a:lnTo>
                    <a:pt x="32" y="128"/>
                  </a:lnTo>
                  <a:lnTo>
                    <a:pt x="28" y="128"/>
                  </a:lnTo>
                  <a:lnTo>
                    <a:pt x="28" y="124"/>
                  </a:lnTo>
                  <a:lnTo>
                    <a:pt x="24" y="124"/>
                  </a:lnTo>
                  <a:lnTo>
                    <a:pt x="24" y="120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4" y="116"/>
                  </a:lnTo>
                  <a:lnTo>
                    <a:pt x="24" y="112"/>
                  </a:lnTo>
                  <a:lnTo>
                    <a:pt x="24" y="108"/>
                  </a:lnTo>
                  <a:lnTo>
                    <a:pt x="20" y="108"/>
                  </a:lnTo>
                  <a:lnTo>
                    <a:pt x="24" y="104"/>
                  </a:lnTo>
                  <a:lnTo>
                    <a:pt x="28" y="104"/>
                  </a:lnTo>
                  <a:lnTo>
                    <a:pt x="24" y="104"/>
                  </a:lnTo>
                  <a:lnTo>
                    <a:pt x="24" y="100"/>
                  </a:lnTo>
                  <a:lnTo>
                    <a:pt x="28" y="100"/>
                  </a:lnTo>
                  <a:lnTo>
                    <a:pt x="28" y="96"/>
                  </a:lnTo>
                  <a:lnTo>
                    <a:pt x="28" y="100"/>
                  </a:lnTo>
                  <a:lnTo>
                    <a:pt x="28" y="96"/>
                  </a:lnTo>
                  <a:lnTo>
                    <a:pt x="32" y="96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28" y="84"/>
                  </a:lnTo>
                  <a:lnTo>
                    <a:pt x="32" y="84"/>
                  </a:lnTo>
                  <a:lnTo>
                    <a:pt x="32" y="80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28" y="80"/>
                  </a:lnTo>
                  <a:lnTo>
                    <a:pt x="24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20" y="68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4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4"/>
                  </a:lnTo>
                  <a:lnTo>
                    <a:pt x="68" y="8"/>
                  </a:lnTo>
                  <a:lnTo>
                    <a:pt x="64" y="8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0" y="16"/>
                  </a:lnTo>
                  <a:lnTo>
                    <a:pt x="64" y="20"/>
                  </a:lnTo>
                  <a:lnTo>
                    <a:pt x="64" y="24"/>
                  </a:lnTo>
                  <a:lnTo>
                    <a:pt x="68" y="24"/>
                  </a:lnTo>
                  <a:lnTo>
                    <a:pt x="68" y="28"/>
                  </a:lnTo>
                  <a:lnTo>
                    <a:pt x="72" y="28"/>
                  </a:lnTo>
                  <a:lnTo>
                    <a:pt x="72" y="24"/>
                  </a:lnTo>
                  <a:lnTo>
                    <a:pt x="76" y="24"/>
                  </a:lnTo>
                  <a:lnTo>
                    <a:pt x="88" y="28"/>
                  </a:lnTo>
                  <a:lnTo>
                    <a:pt x="92" y="28"/>
                  </a:lnTo>
                  <a:lnTo>
                    <a:pt x="96" y="28"/>
                  </a:lnTo>
                  <a:lnTo>
                    <a:pt x="100" y="24"/>
                  </a:lnTo>
                  <a:lnTo>
                    <a:pt x="104" y="24"/>
                  </a:lnTo>
                  <a:lnTo>
                    <a:pt x="108" y="24"/>
                  </a:lnTo>
                  <a:lnTo>
                    <a:pt x="112" y="20"/>
                  </a:lnTo>
                  <a:lnTo>
                    <a:pt x="112" y="24"/>
                  </a:lnTo>
                  <a:lnTo>
                    <a:pt x="115" y="28"/>
                  </a:lnTo>
                  <a:lnTo>
                    <a:pt x="119" y="32"/>
                  </a:lnTo>
                  <a:lnTo>
                    <a:pt x="119" y="36"/>
                  </a:lnTo>
                  <a:lnTo>
                    <a:pt x="123" y="36"/>
                  </a:lnTo>
                  <a:lnTo>
                    <a:pt x="123" y="40"/>
                  </a:lnTo>
                  <a:lnTo>
                    <a:pt x="127" y="40"/>
                  </a:lnTo>
                  <a:lnTo>
                    <a:pt x="131" y="40"/>
                  </a:lnTo>
                  <a:lnTo>
                    <a:pt x="135" y="40"/>
                  </a:lnTo>
                  <a:lnTo>
                    <a:pt x="135" y="44"/>
                  </a:lnTo>
                  <a:lnTo>
                    <a:pt x="139" y="44"/>
                  </a:lnTo>
                  <a:lnTo>
                    <a:pt x="143" y="48"/>
                  </a:lnTo>
                  <a:lnTo>
                    <a:pt x="147" y="48"/>
                  </a:lnTo>
                  <a:lnTo>
                    <a:pt x="151" y="48"/>
                  </a:lnTo>
                  <a:lnTo>
                    <a:pt x="155" y="48"/>
                  </a:lnTo>
                  <a:lnTo>
                    <a:pt x="159" y="48"/>
                  </a:lnTo>
                  <a:lnTo>
                    <a:pt x="163" y="44"/>
                  </a:lnTo>
                  <a:lnTo>
                    <a:pt x="163" y="40"/>
                  </a:lnTo>
                  <a:lnTo>
                    <a:pt x="167" y="40"/>
                  </a:lnTo>
                  <a:lnTo>
                    <a:pt x="167" y="36"/>
                  </a:lnTo>
                  <a:lnTo>
                    <a:pt x="171" y="36"/>
                  </a:lnTo>
                  <a:lnTo>
                    <a:pt x="171" y="32"/>
                  </a:lnTo>
                  <a:lnTo>
                    <a:pt x="175" y="32"/>
                  </a:lnTo>
                  <a:lnTo>
                    <a:pt x="179" y="32"/>
                  </a:lnTo>
                  <a:lnTo>
                    <a:pt x="183" y="32"/>
                  </a:lnTo>
                  <a:lnTo>
                    <a:pt x="187" y="32"/>
                  </a:lnTo>
                  <a:lnTo>
                    <a:pt x="187" y="28"/>
                  </a:lnTo>
                  <a:lnTo>
                    <a:pt x="191" y="28"/>
                  </a:lnTo>
                  <a:lnTo>
                    <a:pt x="195" y="28"/>
                  </a:lnTo>
                  <a:lnTo>
                    <a:pt x="195" y="32"/>
                  </a:lnTo>
                  <a:lnTo>
                    <a:pt x="199" y="32"/>
                  </a:lnTo>
                  <a:lnTo>
                    <a:pt x="199" y="28"/>
                  </a:lnTo>
                  <a:lnTo>
                    <a:pt x="203" y="32"/>
                  </a:lnTo>
                  <a:lnTo>
                    <a:pt x="203" y="36"/>
                  </a:lnTo>
                  <a:lnTo>
                    <a:pt x="207" y="36"/>
                  </a:lnTo>
                  <a:lnTo>
                    <a:pt x="215" y="40"/>
                  </a:lnTo>
                  <a:lnTo>
                    <a:pt x="219" y="44"/>
                  </a:lnTo>
                  <a:lnTo>
                    <a:pt x="223" y="40"/>
                  </a:lnTo>
                  <a:lnTo>
                    <a:pt x="223" y="44"/>
                  </a:lnTo>
                  <a:lnTo>
                    <a:pt x="223" y="40"/>
                  </a:lnTo>
                  <a:lnTo>
                    <a:pt x="227" y="40"/>
                  </a:lnTo>
                  <a:lnTo>
                    <a:pt x="227" y="44"/>
                  </a:lnTo>
                  <a:lnTo>
                    <a:pt x="231" y="44"/>
                  </a:lnTo>
                  <a:lnTo>
                    <a:pt x="231" y="48"/>
                  </a:lnTo>
                  <a:lnTo>
                    <a:pt x="235" y="52"/>
                  </a:lnTo>
                  <a:lnTo>
                    <a:pt x="239" y="52"/>
                  </a:lnTo>
                  <a:lnTo>
                    <a:pt x="243" y="56"/>
                  </a:lnTo>
                  <a:lnTo>
                    <a:pt x="243" y="60"/>
                  </a:lnTo>
                  <a:lnTo>
                    <a:pt x="247" y="64"/>
                  </a:lnTo>
                  <a:lnTo>
                    <a:pt x="251" y="64"/>
                  </a:lnTo>
                  <a:lnTo>
                    <a:pt x="255" y="64"/>
                  </a:lnTo>
                  <a:lnTo>
                    <a:pt x="259" y="64"/>
                  </a:lnTo>
                  <a:lnTo>
                    <a:pt x="259" y="68"/>
                  </a:lnTo>
                  <a:lnTo>
                    <a:pt x="259" y="72"/>
                  </a:lnTo>
                  <a:lnTo>
                    <a:pt x="259" y="76"/>
                  </a:lnTo>
                  <a:lnTo>
                    <a:pt x="259" y="80"/>
                  </a:lnTo>
                  <a:lnTo>
                    <a:pt x="259" y="84"/>
                  </a:lnTo>
                  <a:lnTo>
                    <a:pt x="263" y="84"/>
                  </a:lnTo>
                  <a:lnTo>
                    <a:pt x="259" y="88"/>
                  </a:lnTo>
                  <a:lnTo>
                    <a:pt x="259" y="92"/>
                  </a:lnTo>
                  <a:lnTo>
                    <a:pt x="259" y="96"/>
                  </a:lnTo>
                  <a:lnTo>
                    <a:pt x="259" y="100"/>
                  </a:lnTo>
                  <a:lnTo>
                    <a:pt x="255" y="104"/>
                  </a:lnTo>
                  <a:lnTo>
                    <a:pt x="251" y="104"/>
                  </a:lnTo>
                  <a:lnTo>
                    <a:pt x="255" y="108"/>
                  </a:lnTo>
                  <a:lnTo>
                    <a:pt x="251" y="108"/>
                  </a:lnTo>
                  <a:lnTo>
                    <a:pt x="251" y="112"/>
                  </a:lnTo>
                  <a:lnTo>
                    <a:pt x="251" y="116"/>
                  </a:lnTo>
                  <a:lnTo>
                    <a:pt x="251" y="120"/>
                  </a:lnTo>
                  <a:lnTo>
                    <a:pt x="251" y="124"/>
                  </a:lnTo>
                  <a:lnTo>
                    <a:pt x="255" y="124"/>
                  </a:lnTo>
                  <a:lnTo>
                    <a:pt x="255" y="128"/>
                  </a:lnTo>
                  <a:lnTo>
                    <a:pt x="251" y="128"/>
                  </a:lnTo>
                  <a:lnTo>
                    <a:pt x="251" y="132"/>
                  </a:lnTo>
                  <a:lnTo>
                    <a:pt x="251" y="136"/>
                  </a:lnTo>
                  <a:lnTo>
                    <a:pt x="251" y="140"/>
                  </a:lnTo>
                  <a:lnTo>
                    <a:pt x="251" y="144"/>
                  </a:lnTo>
                  <a:lnTo>
                    <a:pt x="255" y="148"/>
                  </a:lnTo>
                  <a:lnTo>
                    <a:pt x="255" y="152"/>
                  </a:lnTo>
                  <a:lnTo>
                    <a:pt x="255" y="156"/>
                  </a:lnTo>
                  <a:close/>
                  <a:moveTo>
                    <a:pt x="175" y="256"/>
                  </a:moveTo>
                  <a:lnTo>
                    <a:pt x="175" y="260"/>
                  </a:lnTo>
                  <a:lnTo>
                    <a:pt x="175" y="256"/>
                  </a:lnTo>
                  <a:lnTo>
                    <a:pt x="179" y="256"/>
                  </a:lnTo>
                  <a:lnTo>
                    <a:pt x="175" y="256"/>
                  </a:lnTo>
                  <a:close/>
                  <a:moveTo>
                    <a:pt x="187" y="256"/>
                  </a:moveTo>
                  <a:lnTo>
                    <a:pt x="183" y="256"/>
                  </a:lnTo>
                  <a:lnTo>
                    <a:pt x="183" y="260"/>
                  </a:lnTo>
                  <a:lnTo>
                    <a:pt x="179" y="260"/>
                  </a:lnTo>
                  <a:lnTo>
                    <a:pt x="175" y="260"/>
                  </a:lnTo>
                  <a:lnTo>
                    <a:pt x="171" y="264"/>
                  </a:lnTo>
                  <a:lnTo>
                    <a:pt x="171" y="260"/>
                  </a:lnTo>
                  <a:lnTo>
                    <a:pt x="175" y="260"/>
                  </a:lnTo>
                  <a:lnTo>
                    <a:pt x="179" y="260"/>
                  </a:lnTo>
                  <a:lnTo>
                    <a:pt x="179" y="256"/>
                  </a:lnTo>
                  <a:lnTo>
                    <a:pt x="183" y="256"/>
                  </a:lnTo>
                  <a:lnTo>
                    <a:pt x="183" y="252"/>
                  </a:lnTo>
                  <a:lnTo>
                    <a:pt x="187" y="256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A91A438-2CE8-1F93-1AED-078248EACAD0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gray">
            <a:xfrm>
              <a:off x="6696813" y="1808548"/>
              <a:ext cx="581863" cy="573016"/>
            </a:xfrm>
            <a:custGeom>
              <a:avLst/>
              <a:gdLst/>
              <a:ahLst/>
              <a:cxnLst>
                <a:cxn ang="0">
                  <a:pos x="4" y="96"/>
                </a:cxn>
                <a:cxn ang="0">
                  <a:pos x="16" y="72"/>
                </a:cxn>
                <a:cxn ang="0">
                  <a:pos x="36" y="60"/>
                </a:cxn>
                <a:cxn ang="0">
                  <a:pos x="36" y="44"/>
                </a:cxn>
                <a:cxn ang="0">
                  <a:pos x="40" y="40"/>
                </a:cxn>
                <a:cxn ang="0">
                  <a:pos x="40" y="36"/>
                </a:cxn>
                <a:cxn ang="0">
                  <a:pos x="40" y="20"/>
                </a:cxn>
                <a:cxn ang="0">
                  <a:pos x="56" y="4"/>
                </a:cxn>
                <a:cxn ang="0">
                  <a:pos x="60" y="0"/>
                </a:cxn>
                <a:cxn ang="0">
                  <a:pos x="64" y="0"/>
                </a:cxn>
                <a:cxn ang="0">
                  <a:pos x="80" y="4"/>
                </a:cxn>
                <a:cxn ang="0">
                  <a:pos x="80" y="0"/>
                </a:cxn>
                <a:cxn ang="0">
                  <a:pos x="84" y="4"/>
                </a:cxn>
                <a:cxn ang="0">
                  <a:pos x="88" y="4"/>
                </a:cxn>
                <a:cxn ang="0">
                  <a:pos x="92" y="4"/>
                </a:cxn>
                <a:cxn ang="0">
                  <a:pos x="92" y="8"/>
                </a:cxn>
                <a:cxn ang="0">
                  <a:pos x="92" y="12"/>
                </a:cxn>
                <a:cxn ang="0">
                  <a:pos x="96" y="16"/>
                </a:cxn>
                <a:cxn ang="0">
                  <a:pos x="96" y="20"/>
                </a:cxn>
                <a:cxn ang="0">
                  <a:pos x="100" y="20"/>
                </a:cxn>
                <a:cxn ang="0">
                  <a:pos x="104" y="28"/>
                </a:cxn>
                <a:cxn ang="0">
                  <a:pos x="108" y="32"/>
                </a:cxn>
                <a:cxn ang="0">
                  <a:pos x="112" y="32"/>
                </a:cxn>
                <a:cxn ang="0">
                  <a:pos x="116" y="32"/>
                </a:cxn>
                <a:cxn ang="0">
                  <a:pos x="112" y="32"/>
                </a:cxn>
                <a:cxn ang="0">
                  <a:pos x="112" y="40"/>
                </a:cxn>
                <a:cxn ang="0">
                  <a:pos x="112" y="44"/>
                </a:cxn>
                <a:cxn ang="0">
                  <a:pos x="108" y="48"/>
                </a:cxn>
                <a:cxn ang="0">
                  <a:pos x="104" y="52"/>
                </a:cxn>
                <a:cxn ang="0">
                  <a:pos x="108" y="56"/>
                </a:cxn>
                <a:cxn ang="0">
                  <a:pos x="104" y="60"/>
                </a:cxn>
                <a:cxn ang="0">
                  <a:pos x="104" y="64"/>
                </a:cxn>
                <a:cxn ang="0">
                  <a:pos x="104" y="68"/>
                </a:cxn>
                <a:cxn ang="0">
                  <a:pos x="108" y="76"/>
                </a:cxn>
                <a:cxn ang="0">
                  <a:pos x="108" y="80"/>
                </a:cxn>
                <a:cxn ang="0">
                  <a:pos x="112" y="80"/>
                </a:cxn>
                <a:cxn ang="0">
                  <a:pos x="112" y="84"/>
                </a:cxn>
                <a:cxn ang="0">
                  <a:pos x="112" y="88"/>
                </a:cxn>
                <a:cxn ang="0">
                  <a:pos x="116" y="88"/>
                </a:cxn>
                <a:cxn ang="0">
                  <a:pos x="120" y="92"/>
                </a:cxn>
                <a:cxn ang="0">
                  <a:pos x="124" y="96"/>
                </a:cxn>
                <a:cxn ang="0">
                  <a:pos x="128" y="100"/>
                </a:cxn>
                <a:cxn ang="0">
                  <a:pos x="136" y="104"/>
                </a:cxn>
                <a:cxn ang="0">
                  <a:pos x="140" y="112"/>
                </a:cxn>
                <a:cxn ang="0">
                  <a:pos x="136" y="124"/>
                </a:cxn>
                <a:cxn ang="0">
                  <a:pos x="140" y="128"/>
                </a:cxn>
                <a:cxn ang="0">
                  <a:pos x="140" y="140"/>
                </a:cxn>
                <a:cxn ang="0">
                  <a:pos x="148" y="144"/>
                </a:cxn>
                <a:cxn ang="0">
                  <a:pos x="148" y="148"/>
                </a:cxn>
                <a:cxn ang="0">
                  <a:pos x="144" y="148"/>
                </a:cxn>
                <a:cxn ang="0">
                  <a:pos x="140" y="148"/>
                </a:cxn>
                <a:cxn ang="0">
                  <a:pos x="132" y="144"/>
                </a:cxn>
                <a:cxn ang="0">
                  <a:pos x="128" y="148"/>
                </a:cxn>
                <a:cxn ang="0">
                  <a:pos x="124" y="160"/>
                </a:cxn>
                <a:cxn ang="0">
                  <a:pos x="120" y="164"/>
                </a:cxn>
                <a:cxn ang="0">
                  <a:pos x="112" y="164"/>
                </a:cxn>
                <a:cxn ang="0">
                  <a:pos x="40" y="120"/>
                </a:cxn>
              </a:cxnLst>
              <a:rect l="0" t="0" r="r" b="b"/>
              <a:pathLst>
                <a:path w="148" h="164">
                  <a:moveTo>
                    <a:pt x="8" y="104"/>
                  </a:moveTo>
                  <a:lnTo>
                    <a:pt x="8" y="104"/>
                  </a:lnTo>
                  <a:lnTo>
                    <a:pt x="8" y="100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4" y="96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" y="80"/>
                  </a:lnTo>
                  <a:lnTo>
                    <a:pt x="8" y="76"/>
                  </a:lnTo>
                  <a:lnTo>
                    <a:pt x="12" y="72"/>
                  </a:lnTo>
                  <a:lnTo>
                    <a:pt x="16" y="72"/>
                  </a:lnTo>
                  <a:lnTo>
                    <a:pt x="20" y="68"/>
                  </a:lnTo>
                  <a:lnTo>
                    <a:pt x="20" y="68"/>
                  </a:lnTo>
                  <a:lnTo>
                    <a:pt x="24" y="68"/>
                  </a:lnTo>
                  <a:lnTo>
                    <a:pt x="28" y="64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56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16"/>
                  </a:lnTo>
                  <a:lnTo>
                    <a:pt x="48" y="16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2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6"/>
                  </a:lnTo>
                  <a:lnTo>
                    <a:pt x="108" y="36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52"/>
                  </a:lnTo>
                  <a:lnTo>
                    <a:pt x="108" y="48"/>
                  </a:lnTo>
                  <a:lnTo>
                    <a:pt x="108" y="52"/>
                  </a:lnTo>
                  <a:lnTo>
                    <a:pt x="108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8" y="56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0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8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4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4"/>
                  </a:lnTo>
                  <a:lnTo>
                    <a:pt x="112" y="84"/>
                  </a:lnTo>
                  <a:lnTo>
                    <a:pt x="112" y="84"/>
                  </a:lnTo>
                  <a:lnTo>
                    <a:pt x="112" y="84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20" y="92"/>
                  </a:lnTo>
                  <a:lnTo>
                    <a:pt x="120" y="92"/>
                  </a:lnTo>
                  <a:lnTo>
                    <a:pt x="120" y="92"/>
                  </a:lnTo>
                  <a:lnTo>
                    <a:pt x="120" y="92"/>
                  </a:lnTo>
                  <a:lnTo>
                    <a:pt x="120" y="92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8" y="96"/>
                  </a:lnTo>
                  <a:lnTo>
                    <a:pt x="128" y="96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32" y="100"/>
                  </a:lnTo>
                  <a:lnTo>
                    <a:pt x="132" y="100"/>
                  </a:lnTo>
                  <a:lnTo>
                    <a:pt x="132" y="100"/>
                  </a:lnTo>
                  <a:lnTo>
                    <a:pt x="132" y="104"/>
                  </a:lnTo>
                  <a:lnTo>
                    <a:pt x="136" y="104"/>
                  </a:lnTo>
                  <a:lnTo>
                    <a:pt x="136" y="108"/>
                  </a:lnTo>
                  <a:lnTo>
                    <a:pt x="136" y="108"/>
                  </a:lnTo>
                  <a:lnTo>
                    <a:pt x="136" y="112"/>
                  </a:lnTo>
                  <a:lnTo>
                    <a:pt x="140" y="112"/>
                  </a:lnTo>
                  <a:lnTo>
                    <a:pt x="140" y="112"/>
                  </a:lnTo>
                  <a:lnTo>
                    <a:pt x="140" y="112"/>
                  </a:lnTo>
                  <a:lnTo>
                    <a:pt x="136" y="116"/>
                  </a:lnTo>
                  <a:lnTo>
                    <a:pt x="136" y="116"/>
                  </a:lnTo>
                  <a:lnTo>
                    <a:pt x="136" y="120"/>
                  </a:lnTo>
                  <a:lnTo>
                    <a:pt x="136" y="120"/>
                  </a:lnTo>
                  <a:lnTo>
                    <a:pt x="136" y="120"/>
                  </a:lnTo>
                  <a:lnTo>
                    <a:pt x="136" y="124"/>
                  </a:lnTo>
                  <a:lnTo>
                    <a:pt x="136" y="124"/>
                  </a:lnTo>
                  <a:lnTo>
                    <a:pt x="136" y="124"/>
                  </a:lnTo>
                  <a:lnTo>
                    <a:pt x="136" y="124"/>
                  </a:lnTo>
                  <a:lnTo>
                    <a:pt x="136" y="128"/>
                  </a:lnTo>
                  <a:lnTo>
                    <a:pt x="140" y="128"/>
                  </a:lnTo>
                  <a:lnTo>
                    <a:pt x="140" y="128"/>
                  </a:lnTo>
                  <a:lnTo>
                    <a:pt x="140" y="128"/>
                  </a:lnTo>
                  <a:lnTo>
                    <a:pt x="140" y="128"/>
                  </a:lnTo>
                  <a:lnTo>
                    <a:pt x="140" y="136"/>
                  </a:lnTo>
                  <a:lnTo>
                    <a:pt x="140" y="136"/>
                  </a:lnTo>
                  <a:lnTo>
                    <a:pt x="140" y="136"/>
                  </a:lnTo>
                  <a:lnTo>
                    <a:pt x="140" y="140"/>
                  </a:lnTo>
                  <a:lnTo>
                    <a:pt x="144" y="140"/>
                  </a:lnTo>
                  <a:lnTo>
                    <a:pt x="144" y="140"/>
                  </a:lnTo>
                  <a:lnTo>
                    <a:pt x="144" y="140"/>
                  </a:lnTo>
                  <a:lnTo>
                    <a:pt x="144" y="140"/>
                  </a:lnTo>
                  <a:lnTo>
                    <a:pt x="148" y="144"/>
                  </a:lnTo>
                  <a:lnTo>
                    <a:pt x="148" y="144"/>
                  </a:lnTo>
                  <a:lnTo>
                    <a:pt x="148" y="144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0" y="148"/>
                  </a:lnTo>
                  <a:lnTo>
                    <a:pt x="140" y="148"/>
                  </a:lnTo>
                  <a:lnTo>
                    <a:pt x="140" y="148"/>
                  </a:lnTo>
                  <a:lnTo>
                    <a:pt x="140" y="148"/>
                  </a:lnTo>
                  <a:lnTo>
                    <a:pt x="136" y="144"/>
                  </a:lnTo>
                  <a:lnTo>
                    <a:pt x="132" y="144"/>
                  </a:lnTo>
                  <a:lnTo>
                    <a:pt x="132" y="144"/>
                  </a:lnTo>
                  <a:lnTo>
                    <a:pt x="132" y="144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52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4" y="160"/>
                  </a:lnTo>
                  <a:lnTo>
                    <a:pt x="124" y="160"/>
                  </a:lnTo>
                  <a:lnTo>
                    <a:pt x="120" y="160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16" y="164"/>
                  </a:lnTo>
                  <a:lnTo>
                    <a:pt x="112" y="164"/>
                  </a:lnTo>
                  <a:lnTo>
                    <a:pt x="92" y="164"/>
                  </a:lnTo>
                  <a:lnTo>
                    <a:pt x="76" y="148"/>
                  </a:lnTo>
                  <a:lnTo>
                    <a:pt x="64" y="140"/>
                  </a:lnTo>
                  <a:lnTo>
                    <a:pt x="64" y="136"/>
                  </a:lnTo>
                  <a:lnTo>
                    <a:pt x="52" y="124"/>
                  </a:lnTo>
                  <a:lnTo>
                    <a:pt x="40" y="120"/>
                  </a:lnTo>
                  <a:lnTo>
                    <a:pt x="24" y="108"/>
                  </a:lnTo>
                  <a:lnTo>
                    <a:pt x="20" y="108"/>
                  </a:lnTo>
                  <a:lnTo>
                    <a:pt x="12" y="104"/>
                  </a:lnTo>
                  <a:lnTo>
                    <a:pt x="8" y="104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C12332F9-2023-A65E-86E5-BAB6D8B1593A}"/>
                </a:ext>
              </a:extLst>
            </p:cNvPr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gray">
            <a:xfrm>
              <a:off x="6429470" y="2102045"/>
              <a:ext cx="78630" cy="251567"/>
            </a:xfrm>
            <a:custGeom>
              <a:avLst/>
              <a:gdLst/>
              <a:ahLst/>
              <a:cxnLst>
                <a:cxn ang="0">
                  <a:pos x="16" y="48"/>
                </a:cxn>
                <a:cxn ang="0">
                  <a:pos x="16" y="52"/>
                </a:cxn>
                <a:cxn ang="0">
                  <a:pos x="12" y="60"/>
                </a:cxn>
                <a:cxn ang="0">
                  <a:pos x="12" y="64"/>
                </a:cxn>
                <a:cxn ang="0">
                  <a:pos x="12" y="64"/>
                </a:cxn>
                <a:cxn ang="0">
                  <a:pos x="12" y="72"/>
                </a:cxn>
                <a:cxn ang="0">
                  <a:pos x="8" y="72"/>
                </a:cxn>
                <a:cxn ang="0">
                  <a:pos x="8" y="72"/>
                </a:cxn>
                <a:cxn ang="0">
                  <a:pos x="4" y="56"/>
                </a:cxn>
                <a:cxn ang="0">
                  <a:pos x="4" y="48"/>
                </a:cxn>
                <a:cxn ang="0">
                  <a:pos x="0" y="40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4" y="28"/>
                </a:cxn>
                <a:cxn ang="0">
                  <a:pos x="8" y="24"/>
                </a:cxn>
                <a:cxn ang="0">
                  <a:pos x="8" y="20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20" y="4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4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2" y="16"/>
                </a:cxn>
                <a:cxn ang="0">
                  <a:pos x="12" y="20"/>
                </a:cxn>
                <a:cxn ang="0">
                  <a:pos x="12" y="24"/>
                </a:cxn>
                <a:cxn ang="0">
                  <a:pos x="12" y="28"/>
                </a:cxn>
                <a:cxn ang="0">
                  <a:pos x="12" y="28"/>
                </a:cxn>
                <a:cxn ang="0">
                  <a:pos x="12" y="28"/>
                </a:cxn>
                <a:cxn ang="0">
                  <a:pos x="12" y="32"/>
                </a:cxn>
                <a:cxn ang="0">
                  <a:pos x="8" y="36"/>
                </a:cxn>
                <a:cxn ang="0">
                  <a:pos x="12" y="36"/>
                </a:cxn>
                <a:cxn ang="0">
                  <a:pos x="16" y="36"/>
                </a:cxn>
                <a:cxn ang="0">
                  <a:pos x="20" y="32"/>
                </a:cxn>
                <a:cxn ang="0">
                  <a:pos x="20" y="36"/>
                </a:cxn>
                <a:cxn ang="0">
                  <a:pos x="20" y="40"/>
                </a:cxn>
                <a:cxn ang="0">
                  <a:pos x="16" y="28"/>
                </a:cxn>
                <a:cxn ang="0">
                  <a:pos x="16" y="28"/>
                </a:cxn>
                <a:cxn ang="0">
                  <a:pos x="16" y="28"/>
                </a:cxn>
              </a:cxnLst>
              <a:rect l="0" t="0" r="r" b="b"/>
              <a:pathLst>
                <a:path w="20" h="72">
                  <a:moveTo>
                    <a:pt x="16" y="44"/>
                  </a:moveTo>
                  <a:lnTo>
                    <a:pt x="16" y="44"/>
                  </a:lnTo>
                  <a:lnTo>
                    <a:pt x="16" y="44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16" y="44"/>
                  </a:lnTo>
                  <a:lnTo>
                    <a:pt x="16" y="44"/>
                  </a:lnTo>
                  <a:close/>
                  <a:moveTo>
                    <a:pt x="16" y="28"/>
                  </a:move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88D693DB-6AF0-1FC9-B546-0666EB0BBC16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gray">
            <a:xfrm>
              <a:off x="6476650" y="2088070"/>
              <a:ext cx="251618" cy="293497"/>
            </a:xfrm>
            <a:custGeom>
              <a:avLst/>
              <a:gdLst/>
              <a:ahLst/>
              <a:cxnLst>
                <a:cxn ang="0">
                  <a:pos x="8" y="36"/>
                </a:cxn>
                <a:cxn ang="0">
                  <a:pos x="8" y="36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24"/>
                </a:cxn>
                <a:cxn ang="0">
                  <a:pos x="8" y="20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12" y="12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4" y="20"/>
                </a:cxn>
                <a:cxn ang="0">
                  <a:pos x="28" y="20"/>
                </a:cxn>
                <a:cxn ang="0">
                  <a:pos x="36" y="16"/>
                </a:cxn>
                <a:cxn ang="0">
                  <a:pos x="36" y="16"/>
                </a:cxn>
                <a:cxn ang="0">
                  <a:pos x="44" y="8"/>
                </a:cxn>
                <a:cxn ang="0">
                  <a:pos x="52" y="4"/>
                </a:cxn>
                <a:cxn ang="0">
                  <a:pos x="56" y="0"/>
                </a:cxn>
                <a:cxn ang="0">
                  <a:pos x="60" y="20"/>
                </a:cxn>
                <a:cxn ang="0">
                  <a:pos x="64" y="20"/>
                </a:cxn>
                <a:cxn ang="0">
                  <a:pos x="64" y="24"/>
                </a:cxn>
                <a:cxn ang="0">
                  <a:pos x="60" y="28"/>
                </a:cxn>
                <a:cxn ang="0">
                  <a:pos x="44" y="32"/>
                </a:cxn>
                <a:cxn ang="0">
                  <a:pos x="40" y="36"/>
                </a:cxn>
                <a:cxn ang="0">
                  <a:pos x="32" y="36"/>
                </a:cxn>
                <a:cxn ang="0">
                  <a:pos x="36" y="44"/>
                </a:cxn>
                <a:cxn ang="0">
                  <a:pos x="40" y="48"/>
                </a:cxn>
                <a:cxn ang="0">
                  <a:pos x="40" y="60"/>
                </a:cxn>
                <a:cxn ang="0">
                  <a:pos x="36" y="68"/>
                </a:cxn>
                <a:cxn ang="0">
                  <a:pos x="24" y="72"/>
                </a:cxn>
                <a:cxn ang="0">
                  <a:pos x="20" y="80"/>
                </a:cxn>
                <a:cxn ang="0">
                  <a:pos x="8" y="80"/>
                </a:cxn>
                <a:cxn ang="0">
                  <a:pos x="0" y="80"/>
                </a:cxn>
                <a:cxn ang="0">
                  <a:pos x="0" y="80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0" y="68"/>
                </a:cxn>
                <a:cxn ang="0">
                  <a:pos x="0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0" y="60"/>
                </a:cxn>
                <a:cxn ang="0">
                  <a:pos x="0" y="60"/>
                </a:cxn>
                <a:cxn ang="0">
                  <a:pos x="4" y="56"/>
                </a:cxn>
                <a:cxn ang="0">
                  <a:pos x="4" y="52"/>
                </a:cxn>
                <a:cxn ang="0">
                  <a:pos x="4" y="48"/>
                </a:cxn>
                <a:cxn ang="0">
                  <a:pos x="4" y="48"/>
                </a:cxn>
                <a:cxn ang="0">
                  <a:pos x="8" y="44"/>
                </a:cxn>
                <a:cxn ang="0">
                  <a:pos x="8" y="44"/>
                </a:cxn>
                <a:cxn ang="0">
                  <a:pos x="4" y="44"/>
                </a:cxn>
                <a:cxn ang="0">
                  <a:pos x="8" y="40"/>
                </a:cxn>
                <a:cxn ang="0">
                  <a:pos x="8" y="40"/>
                </a:cxn>
              </a:cxnLst>
              <a:rect l="0" t="0" r="r" b="b"/>
              <a:pathLst>
                <a:path w="64" h="84">
                  <a:moveTo>
                    <a:pt x="8" y="36"/>
                  </a:move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40" y="12"/>
                  </a:lnTo>
                  <a:lnTo>
                    <a:pt x="44" y="8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0" y="16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4" y="20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52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0" y="36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28" y="36"/>
                  </a:lnTo>
                  <a:lnTo>
                    <a:pt x="36" y="44"/>
                  </a:lnTo>
                  <a:lnTo>
                    <a:pt x="36" y="48"/>
                  </a:lnTo>
                  <a:lnTo>
                    <a:pt x="40" y="48"/>
                  </a:lnTo>
                  <a:lnTo>
                    <a:pt x="44" y="56"/>
                  </a:lnTo>
                  <a:lnTo>
                    <a:pt x="40" y="60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2" y="68"/>
                  </a:lnTo>
                  <a:lnTo>
                    <a:pt x="24" y="72"/>
                  </a:lnTo>
                  <a:lnTo>
                    <a:pt x="24" y="76"/>
                  </a:lnTo>
                  <a:lnTo>
                    <a:pt x="20" y="80"/>
                  </a:lnTo>
                  <a:lnTo>
                    <a:pt x="16" y="84"/>
                  </a:lnTo>
                  <a:lnTo>
                    <a:pt x="8" y="80"/>
                  </a:lnTo>
                  <a:lnTo>
                    <a:pt x="4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E985BAA0-3C77-E64C-DDB3-AF3AC4AAAC97}"/>
                </a:ext>
              </a:extLst>
            </p:cNvPr>
            <p:cNvSpPr>
              <a:spLocks noEditPoints="1"/>
            </p:cNvSpPr>
            <p:nvPr>
              <p:custDataLst>
                <p:tags r:id="rId17"/>
              </p:custDataLst>
            </p:nvPr>
          </p:nvSpPr>
          <p:spPr bwMode="gray">
            <a:xfrm>
              <a:off x="7168596" y="2311685"/>
              <a:ext cx="110083" cy="111807"/>
            </a:xfrm>
            <a:custGeom>
              <a:avLst/>
              <a:gdLst/>
              <a:ahLst/>
              <a:cxnLst>
                <a:cxn ang="0">
                  <a:pos x="12" y="24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4" y="16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8" y="8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20" y="4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4" y="24"/>
                </a:cxn>
                <a:cxn ang="0">
                  <a:pos x="24" y="28"/>
                </a:cxn>
                <a:cxn ang="0">
                  <a:pos x="28" y="28"/>
                </a:cxn>
                <a:cxn ang="0">
                  <a:pos x="28" y="28"/>
                </a:cxn>
                <a:cxn ang="0">
                  <a:pos x="24" y="32"/>
                </a:cxn>
                <a:cxn ang="0">
                  <a:pos x="16" y="32"/>
                </a:cxn>
                <a:cxn ang="0">
                  <a:pos x="16" y="28"/>
                </a:cxn>
                <a:cxn ang="0">
                  <a:pos x="16" y="28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8" y="8"/>
                </a:cxn>
                <a:cxn ang="0">
                  <a:pos x="28" y="8"/>
                </a:cxn>
                <a:cxn ang="0">
                  <a:pos x="24" y="8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4" y="4"/>
                </a:cxn>
              </a:cxnLst>
              <a:rect l="0" t="0" r="r" b="b"/>
              <a:pathLst>
                <a:path w="28" h="32">
                  <a:moveTo>
                    <a:pt x="12" y="24"/>
                  </a:moveTo>
                  <a:lnTo>
                    <a:pt x="12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  <a:moveTo>
                    <a:pt x="24" y="4"/>
                  </a:move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0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AE884101-DB51-F049-E166-036AA631BF03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gray">
            <a:xfrm>
              <a:off x="8517107" y="1392765"/>
              <a:ext cx="656563" cy="290002"/>
            </a:xfrm>
            <a:custGeom>
              <a:avLst/>
              <a:gdLst/>
              <a:ahLst/>
              <a:cxnLst>
                <a:cxn ang="0">
                  <a:pos x="80" y="59"/>
                </a:cxn>
                <a:cxn ang="0">
                  <a:pos x="72" y="63"/>
                </a:cxn>
                <a:cxn ang="0">
                  <a:pos x="72" y="71"/>
                </a:cxn>
                <a:cxn ang="0">
                  <a:pos x="64" y="75"/>
                </a:cxn>
                <a:cxn ang="0">
                  <a:pos x="56" y="79"/>
                </a:cxn>
                <a:cxn ang="0">
                  <a:pos x="44" y="79"/>
                </a:cxn>
                <a:cxn ang="0">
                  <a:pos x="40" y="79"/>
                </a:cxn>
                <a:cxn ang="0">
                  <a:pos x="32" y="75"/>
                </a:cxn>
                <a:cxn ang="0">
                  <a:pos x="32" y="75"/>
                </a:cxn>
                <a:cxn ang="0">
                  <a:pos x="24" y="75"/>
                </a:cxn>
                <a:cxn ang="0">
                  <a:pos x="16" y="71"/>
                </a:cxn>
                <a:cxn ang="0">
                  <a:pos x="8" y="75"/>
                </a:cxn>
                <a:cxn ang="0">
                  <a:pos x="0" y="71"/>
                </a:cxn>
                <a:cxn ang="0">
                  <a:pos x="0" y="67"/>
                </a:cxn>
                <a:cxn ang="0">
                  <a:pos x="8" y="63"/>
                </a:cxn>
                <a:cxn ang="0">
                  <a:pos x="20" y="63"/>
                </a:cxn>
                <a:cxn ang="0">
                  <a:pos x="20" y="67"/>
                </a:cxn>
                <a:cxn ang="0">
                  <a:pos x="24" y="59"/>
                </a:cxn>
                <a:cxn ang="0">
                  <a:pos x="36" y="63"/>
                </a:cxn>
                <a:cxn ang="0">
                  <a:pos x="48" y="55"/>
                </a:cxn>
                <a:cxn ang="0">
                  <a:pos x="52" y="55"/>
                </a:cxn>
                <a:cxn ang="0">
                  <a:pos x="56" y="47"/>
                </a:cxn>
                <a:cxn ang="0">
                  <a:pos x="52" y="47"/>
                </a:cxn>
                <a:cxn ang="0">
                  <a:pos x="44" y="39"/>
                </a:cxn>
                <a:cxn ang="0">
                  <a:pos x="36" y="31"/>
                </a:cxn>
                <a:cxn ang="0">
                  <a:pos x="32" y="39"/>
                </a:cxn>
                <a:cxn ang="0">
                  <a:pos x="32" y="43"/>
                </a:cxn>
                <a:cxn ang="0">
                  <a:pos x="24" y="35"/>
                </a:cxn>
                <a:cxn ang="0">
                  <a:pos x="12" y="35"/>
                </a:cxn>
                <a:cxn ang="0">
                  <a:pos x="16" y="27"/>
                </a:cxn>
                <a:cxn ang="0">
                  <a:pos x="24" y="23"/>
                </a:cxn>
                <a:cxn ang="0">
                  <a:pos x="24" y="19"/>
                </a:cxn>
                <a:cxn ang="0">
                  <a:pos x="28" y="8"/>
                </a:cxn>
                <a:cxn ang="0">
                  <a:pos x="40" y="8"/>
                </a:cxn>
                <a:cxn ang="0">
                  <a:pos x="52" y="8"/>
                </a:cxn>
                <a:cxn ang="0">
                  <a:pos x="60" y="12"/>
                </a:cxn>
                <a:cxn ang="0">
                  <a:pos x="64" y="12"/>
                </a:cxn>
                <a:cxn ang="0">
                  <a:pos x="64" y="0"/>
                </a:cxn>
                <a:cxn ang="0">
                  <a:pos x="76" y="0"/>
                </a:cxn>
                <a:cxn ang="0">
                  <a:pos x="87" y="4"/>
                </a:cxn>
                <a:cxn ang="0">
                  <a:pos x="95" y="8"/>
                </a:cxn>
                <a:cxn ang="0">
                  <a:pos x="107" y="4"/>
                </a:cxn>
                <a:cxn ang="0">
                  <a:pos x="119" y="4"/>
                </a:cxn>
                <a:cxn ang="0">
                  <a:pos x="131" y="4"/>
                </a:cxn>
                <a:cxn ang="0">
                  <a:pos x="143" y="8"/>
                </a:cxn>
                <a:cxn ang="0">
                  <a:pos x="151" y="12"/>
                </a:cxn>
                <a:cxn ang="0">
                  <a:pos x="159" y="15"/>
                </a:cxn>
                <a:cxn ang="0">
                  <a:pos x="167" y="19"/>
                </a:cxn>
                <a:cxn ang="0">
                  <a:pos x="159" y="23"/>
                </a:cxn>
                <a:cxn ang="0">
                  <a:pos x="151" y="27"/>
                </a:cxn>
                <a:cxn ang="0">
                  <a:pos x="143" y="31"/>
                </a:cxn>
                <a:cxn ang="0">
                  <a:pos x="135" y="39"/>
                </a:cxn>
                <a:cxn ang="0">
                  <a:pos x="127" y="43"/>
                </a:cxn>
                <a:cxn ang="0">
                  <a:pos x="115" y="43"/>
                </a:cxn>
                <a:cxn ang="0">
                  <a:pos x="111" y="55"/>
                </a:cxn>
                <a:cxn ang="0">
                  <a:pos x="107" y="55"/>
                </a:cxn>
                <a:cxn ang="0">
                  <a:pos x="95" y="59"/>
                </a:cxn>
                <a:cxn ang="0">
                  <a:pos x="91" y="51"/>
                </a:cxn>
                <a:cxn ang="0">
                  <a:pos x="83" y="55"/>
                </a:cxn>
              </a:cxnLst>
              <a:rect l="0" t="0" r="r" b="b"/>
              <a:pathLst>
                <a:path w="167" h="83">
                  <a:moveTo>
                    <a:pt x="83" y="55"/>
                  </a:moveTo>
                  <a:lnTo>
                    <a:pt x="83" y="59"/>
                  </a:lnTo>
                  <a:lnTo>
                    <a:pt x="80" y="59"/>
                  </a:lnTo>
                  <a:lnTo>
                    <a:pt x="80" y="63"/>
                  </a:lnTo>
                  <a:lnTo>
                    <a:pt x="76" y="63"/>
                  </a:lnTo>
                  <a:lnTo>
                    <a:pt x="72" y="63"/>
                  </a:lnTo>
                  <a:lnTo>
                    <a:pt x="68" y="67"/>
                  </a:lnTo>
                  <a:lnTo>
                    <a:pt x="68" y="71"/>
                  </a:lnTo>
                  <a:lnTo>
                    <a:pt x="72" y="71"/>
                  </a:lnTo>
                  <a:lnTo>
                    <a:pt x="72" y="75"/>
                  </a:lnTo>
                  <a:lnTo>
                    <a:pt x="68" y="75"/>
                  </a:lnTo>
                  <a:lnTo>
                    <a:pt x="64" y="75"/>
                  </a:lnTo>
                  <a:lnTo>
                    <a:pt x="60" y="75"/>
                  </a:lnTo>
                  <a:lnTo>
                    <a:pt x="60" y="79"/>
                  </a:lnTo>
                  <a:lnTo>
                    <a:pt x="56" y="79"/>
                  </a:lnTo>
                  <a:lnTo>
                    <a:pt x="52" y="79"/>
                  </a:lnTo>
                  <a:lnTo>
                    <a:pt x="48" y="79"/>
                  </a:lnTo>
                  <a:lnTo>
                    <a:pt x="44" y="79"/>
                  </a:lnTo>
                  <a:lnTo>
                    <a:pt x="44" y="83"/>
                  </a:lnTo>
                  <a:lnTo>
                    <a:pt x="44" y="79"/>
                  </a:lnTo>
                  <a:lnTo>
                    <a:pt x="40" y="79"/>
                  </a:lnTo>
                  <a:lnTo>
                    <a:pt x="36" y="79"/>
                  </a:lnTo>
                  <a:lnTo>
                    <a:pt x="36" y="75"/>
                  </a:lnTo>
                  <a:lnTo>
                    <a:pt x="32" y="75"/>
                  </a:lnTo>
                  <a:lnTo>
                    <a:pt x="36" y="75"/>
                  </a:lnTo>
                  <a:lnTo>
                    <a:pt x="32" y="71"/>
                  </a:lnTo>
                  <a:lnTo>
                    <a:pt x="32" y="75"/>
                  </a:lnTo>
                  <a:lnTo>
                    <a:pt x="28" y="75"/>
                  </a:lnTo>
                  <a:lnTo>
                    <a:pt x="24" y="79"/>
                  </a:lnTo>
                  <a:lnTo>
                    <a:pt x="24" y="75"/>
                  </a:lnTo>
                  <a:lnTo>
                    <a:pt x="20" y="75"/>
                  </a:lnTo>
                  <a:lnTo>
                    <a:pt x="20" y="71"/>
                  </a:lnTo>
                  <a:lnTo>
                    <a:pt x="16" y="71"/>
                  </a:lnTo>
                  <a:lnTo>
                    <a:pt x="16" y="75"/>
                  </a:lnTo>
                  <a:lnTo>
                    <a:pt x="12" y="75"/>
                  </a:lnTo>
                  <a:lnTo>
                    <a:pt x="8" y="75"/>
                  </a:lnTo>
                  <a:lnTo>
                    <a:pt x="4" y="75"/>
                  </a:lnTo>
                  <a:lnTo>
                    <a:pt x="0" y="75"/>
                  </a:lnTo>
                  <a:lnTo>
                    <a:pt x="0" y="71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8" y="63"/>
                  </a:lnTo>
                  <a:lnTo>
                    <a:pt x="12" y="59"/>
                  </a:lnTo>
                  <a:lnTo>
                    <a:pt x="16" y="63"/>
                  </a:lnTo>
                  <a:lnTo>
                    <a:pt x="20" y="63"/>
                  </a:lnTo>
                  <a:lnTo>
                    <a:pt x="20" y="67"/>
                  </a:lnTo>
                  <a:lnTo>
                    <a:pt x="16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24" y="63"/>
                  </a:lnTo>
                  <a:lnTo>
                    <a:pt x="24" y="59"/>
                  </a:lnTo>
                  <a:lnTo>
                    <a:pt x="28" y="59"/>
                  </a:lnTo>
                  <a:lnTo>
                    <a:pt x="32" y="59"/>
                  </a:lnTo>
                  <a:lnTo>
                    <a:pt x="36" y="63"/>
                  </a:lnTo>
                  <a:lnTo>
                    <a:pt x="40" y="59"/>
                  </a:lnTo>
                  <a:lnTo>
                    <a:pt x="44" y="55"/>
                  </a:lnTo>
                  <a:lnTo>
                    <a:pt x="48" y="55"/>
                  </a:lnTo>
                  <a:lnTo>
                    <a:pt x="48" y="51"/>
                  </a:lnTo>
                  <a:lnTo>
                    <a:pt x="48" y="55"/>
                  </a:lnTo>
                  <a:lnTo>
                    <a:pt x="52" y="55"/>
                  </a:lnTo>
                  <a:lnTo>
                    <a:pt x="52" y="51"/>
                  </a:lnTo>
                  <a:lnTo>
                    <a:pt x="56" y="51"/>
                  </a:lnTo>
                  <a:lnTo>
                    <a:pt x="56" y="47"/>
                  </a:lnTo>
                  <a:lnTo>
                    <a:pt x="60" y="47"/>
                  </a:lnTo>
                  <a:lnTo>
                    <a:pt x="56" y="47"/>
                  </a:lnTo>
                  <a:lnTo>
                    <a:pt x="52" y="47"/>
                  </a:lnTo>
                  <a:lnTo>
                    <a:pt x="48" y="43"/>
                  </a:lnTo>
                  <a:lnTo>
                    <a:pt x="44" y="43"/>
                  </a:lnTo>
                  <a:lnTo>
                    <a:pt x="44" y="39"/>
                  </a:lnTo>
                  <a:lnTo>
                    <a:pt x="40" y="39"/>
                  </a:lnTo>
                  <a:lnTo>
                    <a:pt x="40" y="35"/>
                  </a:lnTo>
                  <a:lnTo>
                    <a:pt x="36" y="31"/>
                  </a:lnTo>
                  <a:lnTo>
                    <a:pt x="36" y="35"/>
                  </a:lnTo>
                  <a:lnTo>
                    <a:pt x="36" y="39"/>
                  </a:lnTo>
                  <a:lnTo>
                    <a:pt x="32" y="39"/>
                  </a:lnTo>
                  <a:lnTo>
                    <a:pt x="32" y="35"/>
                  </a:lnTo>
                  <a:lnTo>
                    <a:pt x="32" y="39"/>
                  </a:lnTo>
                  <a:lnTo>
                    <a:pt x="32" y="43"/>
                  </a:lnTo>
                  <a:lnTo>
                    <a:pt x="28" y="39"/>
                  </a:lnTo>
                  <a:lnTo>
                    <a:pt x="24" y="39"/>
                  </a:lnTo>
                  <a:lnTo>
                    <a:pt x="24" y="35"/>
                  </a:lnTo>
                  <a:lnTo>
                    <a:pt x="20" y="35"/>
                  </a:lnTo>
                  <a:lnTo>
                    <a:pt x="16" y="35"/>
                  </a:lnTo>
                  <a:lnTo>
                    <a:pt x="12" y="35"/>
                  </a:lnTo>
                  <a:lnTo>
                    <a:pt x="12" y="31"/>
                  </a:lnTo>
                  <a:lnTo>
                    <a:pt x="16" y="31"/>
                  </a:lnTo>
                  <a:lnTo>
                    <a:pt x="16" y="27"/>
                  </a:lnTo>
                  <a:lnTo>
                    <a:pt x="20" y="27"/>
                  </a:lnTo>
                  <a:lnTo>
                    <a:pt x="20" y="23"/>
                  </a:lnTo>
                  <a:lnTo>
                    <a:pt x="24" y="23"/>
                  </a:lnTo>
                  <a:lnTo>
                    <a:pt x="28" y="19"/>
                  </a:lnTo>
                  <a:lnTo>
                    <a:pt x="28" y="15"/>
                  </a:lnTo>
                  <a:lnTo>
                    <a:pt x="24" y="19"/>
                  </a:lnTo>
                  <a:lnTo>
                    <a:pt x="24" y="15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4" y="15"/>
                  </a:lnTo>
                  <a:lnTo>
                    <a:pt x="64" y="12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3" y="4"/>
                  </a:lnTo>
                  <a:lnTo>
                    <a:pt x="87" y="4"/>
                  </a:lnTo>
                  <a:lnTo>
                    <a:pt x="91" y="4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7" y="4"/>
                  </a:lnTo>
                  <a:lnTo>
                    <a:pt x="111" y="4"/>
                  </a:lnTo>
                  <a:lnTo>
                    <a:pt x="115" y="4"/>
                  </a:lnTo>
                  <a:lnTo>
                    <a:pt x="119" y="4"/>
                  </a:lnTo>
                  <a:lnTo>
                    <a:pt x="123" y="4"/>
                  </a:lnTo>
                  <a:lnTo>
                    <a:pt x="127" y="4"/>
                  </a:lnTo>
                  <a:lnTo>
                    <a:pt x="131" y="4"/>
                  </a:lnTo>
                  <a:lnTo>
                    <a:pt x="135" y="4"/>
                  </a:lnTo>
                  <a:lnTo>
                    <a:pt x="139" y="4"/>
                  </a:lnTo>
                  <a:lnTo>
                    <a:pt x="143" y="8"/>
                  </a:lnTo>
                  <a:lnTo>
                    <a:pt x="147" y="8"/>
                  </a:lnTo>
                  <a:lnTo>
                    <a:pt x="151" y="8"/>
                  </a:lnTo>
                  <a:lnTo>
                    <a:pt x="151" y="12"/>
                  </a:lnTo>
                  <a:lnTo>
                    <a:pt x="151" y="15"/>
                  </a:lnTo>
                  <a:lnTo>
                    <a:pt x="155" y="15"/>
                  </a:lnTo>
                  <a:lnTo>
                    <a:pt x="159" y="15"/>
                  </a:lnTo>
                  <a:lnTo>
                    <a:pt x="163" y="15"/>
                  </a:lnTo>
                  <a:lnTo>
                    <a:pt x="163" y="19"/>
                  </a:lnTo>
                  <a:lnTo>
                    <a:pt x="167" y="19"/>
                  </a:lnTo>
                  <a:lnTo>
                    <a:pt x="167" y="23"/>
                  </a:lnTo>
                  <a:lnTo>
                    <a:pt x="163" y="23"/>
                  </a:lnTo>
                  <a:lnTo>
                    <a:pt x="159" y="23"/>
                  </a:lnTo>
                  <a:lnTo>
                    <a:pt x="159" y="27"/>
                  </a:lnTo>
                  <a:lnTo>
                    <a:pt x="155" y="27"/>
                  </a:lnTo>
                  <a:lnTo>
                    <a:pt x="151" y="27"/>
                  </a:lnTo>
                  <a:lnTo>
                    <a:pt x="147" y="27"/>
                  </a:lnTo>
                  <a:lnTo>
                    <a:pt x="147" y="31"/>
                  </a:lnTo>
                  <a:lnTo>
                    <a:pt x="143" y="31"/>
                  </a:lnTo>
                  <a:lnTo>
                    <a:pt x="139" y="35"/>
                  </a:lnTo>
                  <a:lnTo>
                    <a:pt x="135" y="35"/>
                  </a:lnTo>
                  <a:lnTo>
                    <a:pt x="135" y="39"/>
                  </a:lnTo>
                  <a:lnTo>
                    <a:pt x="135" y="43"/>
                  </a:lnTo>
                  <a:lnTo>
                    <a:pt x="131" y="43"/>
                  </a:lnTo>
                  <a:lnTo>
                    <a:pt x="127" y="43"/>
                  </a:lnTo>
                  <a:lnTo>
                    <a:pt x="123" y="43"/>
                  </a:lnTo>
                  <a:lnTo>
                    <a:pt x="119" y="43"/>
                  </a:lnTo>
                  <a:lnTo>
                    <a:pt x="115" y="43"/>
                  </a:lnTo>
                  <a:lnTo>
                    <a:pt x="111" y="43"/>
                  </a:lnTo>
                  <a:lnTo>
                    <a:pt x="111" y="51"/>
                  </a:lnTo>
                  <a:lnTo>
                    <a:pt x="111" y="55"/>
                  </a:lnTo>
                  <a:lnTo>
                    <a:pt x="107" y="55"/>
                  </a:lnTo>
                  <a:lnTo>
                    <a:pt x="107" y="59"/>
                  </a:lnTo>
                  <a:lnTo>
                    <a:pt x="107" y="55"/>
                  </a:lnTo>
                  <a:lnTo>
                    <a:pt x="103" y="55"/>
                  </a:lnTo>
                  <a:lnTo>
                    <a:pt x="99" y="59"/>
                  </a:lnTo>
                  <a:lnTo>
                    <a:pt x="95" y="59"/>
                  </a:lnTo>
                  <a:lnTo>
                    <a:pt x="95" y="55"/>
                  </a:lnTo>
                  <a:lnTo>
                    <a:pt x="95" y="51"/>
                  </a:lnTo>
                  <a:lnTo>
                    <a:pt x="91" y="51"/>
                  </a:lnTo>
                  <a:lnTo>
                    <a:pt x="91" y="55"/>
                  </a:lnTo>
                  <a:lnTo>
                    <a:pt x="87" y="55"/>
                  </a:lnTo>
                  <a:lnTo>
                    <a:pt x="83" y="55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A75537DB-DEC1-7DBA-132F-78A98799C015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gray">
            <a:xfrm>
              <a:off x="6476650" y="2004213"/>
              <a:ext cx="94358" cy="111807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16" y="16"/>
                </a:cxn>
                <a:cxn ang="0">
                  <a:pos x="12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0" y="32"/>
                </a:cxn>
                <a:cxn ang="0">
                  <a:pos x="0" y="28"/>
                </a:cxn>
                <a:cxn ang="0">
                  <a:pos x="4" y="28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4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24" h="32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7373FCE4-686C-0D74-8A9D-A21813F2776C}"/>
                </a:ext>
              </a:extLst>
            </p:cNvPr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gray">
            <a:xfrm>
              <a:off x="8737269" y="3831579"/>
              <a:ext cx="31453" cy="4891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8" y="24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8" y="52"/>
                </a:cxn>
                <a:cxn ang="0">
                  <a:pos x="8" y="52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8" y="76"/>
                </a:cxn>
                <a:cxn ang="0">
                  <a:pos x="8" y="76"/>
                </a:cxn>
                <a:cxn ang="0">
                  <a:pos x="4" y="84"/>
                </a:cxn>
                <a:cxn ang="0">
                  <a:pos x="4" y="88"/>
                </a:cxn>
                <a:cxn ang="0">
                  <a:pos x="4" y="84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124"/>
                </a:cxn>
                <a:cxn ang="0">
                  <a:pos x="8" y="124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8" y="136"/>
                </a:cxn>
                <a:cxn ang="0">
                  <a:pos x="8" y="136"/>
                </a:cxn>
                <a:cxn ang="0">
                  <a:pos x="8" y="136"/>
                </a:cxn>
                <a:cxn ang="0">
                  <a:pos x="0" y="140"/>
                </a:cxn>
                <a:cxn ang="0">
                  <a:pos x="0" y="140"/>
                </a:cxn>
                <a:cxn ang="0">
                  <a:pos x="0" y="140"/>
                </a:cxn>
              </a:cxnLst>
              <a:rect l="0" t="0" r="r" b="b"/>
              <a:pathLst>
                <a:path w="8" h="14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" y="4"/>
                  </a:move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close/>
                  <a:moveTo>
                    <a:pt x="0" y="12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  <a:moveTo>
                    <a:pt x="0" y="20"/>
                  </a:move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close/>
                  <a:moveTo>
                    <a:pt x="8" y="24"/>
                  </a:moveTo>
                  <a:lnTo>
                    <a:pt x="8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close/>
                  <a:moveTo>
                    <a:pt x="8" y="32"/>
                  </a:move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close/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close/>
                  <a:moveTo>
                    <a:pt x="0" y="48"/>
                  </a:move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close/>
                  <a:moveTo>
                    <a:pt x="8" y="52"/>
                  </a:move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close/>
                  <a:moveTo>
                    <a:pt x="8" y="68"/>
                  </a:move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close/>
                  <a:moveTo>
                    <a:pt x="0" y="72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close/>
                  <a:moveTo>
                    <a:pt x="0" y="76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close/>
                  <a:moveTo>
                    <a:pt x="8" y="76"/>
                  </a:move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close/>
                  <a:moveTo>
                    <a:pt x="4" y="84"/>
                  </a:moveTo>
                  <a:lnTo>
                    <a:pt x="4" y="84"/>
                  </a:lnTo>
                  <a:lnTo>
                    <a:pt x="4" y="84"/>
                  </a:lnTo>
                  <a:lnTo>
                    <a:pt x="4" y="88"/>
                  </a:lnTo>
                  <a:lnTo>
                    <a:pt x="4" y="84"/>
                  </a:lnTo>
                  <a:lnTo>
                    <a:pt x="4" y="84"/>
                  </a:lnTo>
                  <a:close/>
                  <a:moveTo>
                    <a:pt x="8" y="96"/>
                  </a:move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close/>
                  <a:moveTo>
                    <a:pt x="8" y="124"/>
                  </a:moveTo>
                  <a:lnTo>
                    <a:pt x="8" y="124"/>
                  </a:lnTo>
                  <a:lnTo>
                    <a:pt x="8" y="124"/>
                  </a:lnTo>
                  <a:lnTo>
                    <a:pt x="8" y="124"/>
                  </a:lnTo>
                  <a:close/>
                  <a:moveTo>
                    <a:pt x="0" y="124"/>
                  </a:moveTo>
                  <a:lnTo>
                    <a:pt x="0" y="124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4"/>
                  </a:lnTo>
                  <a:close/>
                  <a:moveTo>
                    <a:pt x="8" y="136"/>
                  </a:moveTo>
                  <a:lnTo>
                    <a:pt x="8" y="136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8" y="136"/>
                  </a:lnTo>
                  <a:close/>
                  <a:moveTo>
                    <a:pt x="0" y="140"/>
                  </a:move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FD94D8C0-E333-8959-67D7-C8AA294C5CE1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gray">
            <a:xfrm>
              <a:off x="9157942" y="2297710"/>
              <a:ext cx="487508" cy="279519"/>
            </a:xfrm>
            <a:custGeom>
              <a:avLst/>
              <a:gdLst/>
              <a:ahLst/>
              <a:cxnLst>
                <a:cxn ang="0">
                  <a:pos x="36" y="52"/>
                </a:cxn>
                <a:cxn ang="0">
                  <a:pos x="32" y="48"/>
                </a:cxn>
                <a:cxn ang="0">
                  <a:pos x="28" y="48"/>
                </a:cxn>
                <a:cxn ang="0">
                  <a:pos x="20" y="44"/>
                </a:cxn>
                <a:cxn ang="0">
                  <a:pos x="16" y="40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4" y="16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36" y="8"/>
                </a:cxn>
                <a:cxn ang="0">
                  <a:pos x="44" y="12"/>
                </a:cxn>
                <a:cxn ang="0">
                  <a:pos x="48" y="16"/>
                </a:cxn>
                <a:cxn ang="0">
                  <a:pos x="52" y="24"/>
                </a:cxn>
                <a:cxn ang="0">
                  <a:pos x="56" y="24"/>
                </a:cxn>
                <a:cxn ang="0">
                  <a:pos x="60" y="24"/>
                </a:cxn>
                <a:cxn ang="0">
                  <a:pos x="64" y="28"/>
                </a:cxn>
                <a:cxn ang="0">
                  <a:pos x="68" y="32"/>
                </a:cxn>
                <a:cxn ang="0">
                  <a:pos x="72" y="36"/>
                </a:cxn>
                <a:cxn ang="0">
                  <a:pos x="76" y="36"/>
                </a:cxn>
                <a:cxn ang="0">
                  <a:pos x="76" y="40"/>
                </a:cxn>
                <a:cxn ang="0">
                  <a:pos x="80" y="40"/>
                </a:cxn>
                <a:cxn ang="0">
                  <a:pos x="88" y="44"/>
                </a:cxn>
                <a:cxn ang="0">
                  <a:pos x="88" y="48"/>
                </a:cxn>
                <a:cxn ang="0">
                  <a:pos x="92" y="44"/>
                </a:cxn>
                <a:cxn ang="0">
                  <a:pos x="96" y="48"/>
                </a:cxn>
                <a:cxn ang="0">
                  <a:pos x="100" y="44"/>
                </a:cxn>
                <a:cxn ang="0">
                  <a:pos x="104" y="48"/>
                </a:cxn>
                <a:cxn ang="0">
                  <a:pos x="108" y="48"/>
                </a:cxn>
                <a:cxn ang="0">
                  <a:pos x="116" y="52"/>
                </a:cxn>
                <a:cxn ang="0">
                  <a:pos x="116" y="48"/>
                </a:cxn>
                <a:cxn ang="0">
                  <a:pos x="120" y="48"/>
                </a:cxn>
                <a:cxn ang="0">
                  <a:pos x="124" y="52"/>
                </a:cxn>
                <a:cxn ang="0">
                  <a:pos x="120" y="60"/>
                </a:cxn>
                <a:cxn ang="0">
                  <a:pos x="120" y="68"/>
                </a:cxn>
                <a:cxn ang="0">
                  <a:pos x="120" y="76"/>
                </a:cxn>
                <a:cxn ang="0">
                  <a:pos x="120" y="76"/>
                </a:cxn>
                <a:cxn ang="0">
                  <a:pos x="116" y="76"/>
                </a:cxn>
                <a:cxn ang="0">
                  <a:pos x="112" y="76"/>
                </a:cxn>
                <a:cxn ang="0">
                  <a:pos x="104" y="76"/>
                </a:cxn>
                <a:cxn ang="0">
                  <a:pos x="96" y="76"/>
                </a:cxn>
                <a:cxn ang="0">
                  <a:pos x="92" y="72"/>
                </a:cxn>
                <a:cxn ang="0">
                  <a:pos x="84" y="72"/>
                </a:cxn>
                <a:cxn ang="0">
                  <a:pos x="84" y="68"/>
                </a:cxn>
                <a:cxn ang="0">
                  <a:pos x="80" y="72"/>
                </a:cxn>
                <a:cxn ang="0">
                  <a:pos x="72" y="64"/>
                </a:cxn>
                <a:cxn ang="0">
                  <a:pos x="68" y="64"/>
                </a:cxn>
                <a:cxn ang="0">
                  <a:pos x="68" y="60"/>
                </a:cxn>
                <a:cxn ang="0">
                  <a:pos x="60" y="56"/>
                </a:cxn>
                <a:cxn ang="0">
                  <a:pos x="56" y="60"/>
                </a:cxn>
                <a:cxn ang="0">
                  <a:pos x="52" y="56"/>
                </a:cxn>
                <a:cxn ang="0">
                  <a:pos x="48" y="60"/>
                </a:cxn>
                <a:cxn ang="0">
                  <a:pos x="48" y="56"/>
                </a:cxn>
                <a:cxn ang="0">
                  <a:pos x="40" y="56"/>
                </a:cxn>
              </a:cxnLst>
              <a:rect l="0" t="0" r="r" b="b"/>
              <a:pathLst>
                <a:path w="124" h="80">
                  <a:moveTo>
                    <a:pt x="40" y="52"/>
                  </a:moveTo>
                  <a:lnTo>
                    <a:pt x="40" y="52"/>
                  </a:lnTo>
                  <a:lnTo>
                    <a:pt x="40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2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52" y="20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2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52"/>
                  </a:lnTo>
                  <a:lnTo>
                    <a:pt x="108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52"/>
                  </a:lnTo>
                  <a:lnTo>
                    <a:pt x="116" y="52"/>
                  </a:lnTo>
                  <a:lnTo>
                    <a:pt x="116" y="48"/>
                  </a:lnTo>
                  <a:lnTo>
                    <a:pt x="116" y="52"/>
                  </a:lnTo>
                  <a:lnTo>
                    <a:pt x="116" y="52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4" y="48"/>
                  </a:lnTo>
                  <a:lnTo>
                    <a:pt x="124" y="48"/>
                  </a:lnTo>
                  <a:lnTo>
                    <a:pt x="124" y="52"/>
                  </a:lnTo>
                  <a:lnTo>
                    <a:pt x="124" y="52"/>
                  </a:lnTo>
                  <a:lnTo>
                    <a:pt x="120" y="56"/>
                  </a:lnTo>
                  <a:lnTo>
                    <a:pt x="120" y="56"/>
                  </a:lnTo>
                  <a:lnTo>
                    <a:pt x="120" y="56"/>
                  </a:lnTo>
                  <a:lnTo>
                    <a:pt x="120" y="56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8"/>
                  </a:lnTo>
                  <a:lnTo>
                    <a:pt x="124" y="68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80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08" y="80"/>
                  </a:lnTo>
                  <a:lnTo>
                    <a:pt x="108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0" y="76"/>
                  </a:lnTo>
                  <a:lnTo>
                    <a:pt x="100" y="76"/>
                  </a:lnTo>
                  <a:lnTo>
                    <a:pt x="100" y="76"/>
                  </a:lnTo>
                  <a:lnTo>
                    <a:pt x="96" y="76"/>
                  </a:lnTo>
                  <a:lnTo>
                    <a:pt x="96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88" y="76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0" y="68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2" y="68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4FA50523-F64F-2DC1-0697-4EB2E2B154E1}"/>
                </a:ext>
              </a:extLst>
            </p:cNvPr>
            <p:cNvSpPr>
              <a:spLocks noEditPoints="1"/>
            </p:cNvSpPr>
            <p:nvPr>
              <p:custDataLst>
                <p:tags r:id="rId22"/>
              </p:custDataLst>
            </p:nvPr>
          </p:nvSpPr>
          <p:spPr bwMode="gray">
            <a:xfrm>
              <a:off x="7479186" y="2577229"/>
              <a:ext cx="471783" cy="639401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68" y="8"/>
                </a:cxn>
                <a:cxn ang="0">
                  <a:pos x="64" y="12"/>
                </a:cxn>
                <a:cxn ang="0">
                  <a:pos x="64" y="4"/>
                </a:cxn>
                <a:cxn ang="0">
                  <a:pos x="64" y="0"/>
                </a:cxn>
                <a:cxn ang="0">
                  <a:pos x="68" y="0"/>
                </a:cxn>
                <a:cxn ang="0">
                  <a:pos x="48" y="68"/>
                </a:cxn>
                <a:cxn ang="0">
                  <a:pos x="52" y="60"/>
                </a:cxn>
                <a:cxn ang="0">
                  <a:pos x="56" y="52"/>
                </a:cxn>
                <a:cxn ang="0">
                  <a:pos x="60" y="44"/>
                </a:cxn>
                <a:cxn ang="0">
                  <a:pos x="60" y="40"/>
                </a:cxn>
                <a:cxn ang="0">
                  <a:pos x="60" y="32"/>
                </a:cxn>
                <a:cxn ang="0">
                  <a:pos x="60" y="24"/>
                </a:cxn>
                <a:cxn ang="0">
                  <a:pos x="64" y="28"/>
                </a:cxn>
                <a:cxn ang="0">
                  <a:pos x="64" y="28"/>
                </a:cxn>
                <a:cxn ang="0">
                  <a:pos x="68" y="28"/>
                </a:cxn>
                <a:cxn ang="0">
                  <a:pos x="68" y="24"/>
                </a:cxn>
                <a:cxn ang="0">
                  <a:pos x="72" y="36"/>
                </a:cxn>
                <a:cxn ang="0">
                  <a:pos x="76" y="40"/>
                </a:cxn>
                <a:cxn ang="0">
                  <a:pos x="88" y="48"/>
                </a:cxn>
                <a:cxn ang="0">
                  <a:pos x="92" y="48"/>
                </a:cxn>
                <a:cxn ang="0">
                  <a:pos x="96" y="52"/>
                </a:cxn>
                <a:cxn ang="0">
                  <a:pos x="100" y="52"/>
                </a:cxn>
                <a:cxn ang="0">
                  <a:pos x="108" y="60"/>
                </a:cxn>
                <a:cxn ang="0">
                  <a:pos x="112" y="68"/>
                </a:cxn>
                <a:cxn ang="0">
                  <a:pos x="116" y="72"/>
                </a:cxn>
                <a:cxn ang="0">
                  <a:pos x="120" y="80"/>
                </a:cxn>
                <a:cxn ang="0">
                  <a:pos x="116" y="88"/>
                </a:cxn>
                <a:cxn ang="0">
                  <a:pos x="112" y="96"/>
                </a:cxn>
                <a:cxn ang="0">
                  <a:pos x="104" y="104"/>
                </a:cxn>
                <a:cxn ang="0">
                  <a:pos x="100" y="111"/>
                </a:cxn>
                <a:cxn ang="0">
                  <a:pos x="96" y="111"/>
                </a:cxn>
                <a:cxn ang="0">
                  <a:pos x="96" y="108"/>
                </a:cxn>
                <a:cxn ang="0">
                  <a:pos x="88" y="115"/>
                </a:cxn>
                <a:cxn ang="0">
                  <a:pos x="88" y="123"/>
                </a:cxn>
                <a:cxn ang="0">
                  <a:pos x="88" y="131"/>
                </a:cxn>
                <a:cxn ang="0">
                  <a:pos x="88" y="139"/>
                </a:cxn>
                <a:cxn ang="0">
                  <a:pos x="80" y="139"/>
                </a:cxn>
                <a:cxn ang="0">
                  <a:pos x="72" y="143"/>
                </a:cxn>
                <a:cxn ang="0">
                  <a:pos x="72" y="151"/>
                </a:cxn>
                <a:cxn ang="0">
                  <a:pos x="68" y="155"/>
                </a:cxn>
                <a:cxn ang="0">
                  <a:pos x="64" y="159"/>
                </a:cxn>
                <a:cxn ang="0">
                  <a:pos x="52" y="159"/>
                </a:cxn>
                <a:cxn ang="0">
                  <a:pos x="52" y="163"/>
                </a:cxn>
                <a:cxn ang="0">
                  <a:pos x="52" y="167"/>
                </a:cxn>
                <a:cxn ang="0">
                  <a:pos x="44" y="175"/>
                </a:cxn>
                <a:cxn ang="0">
                  <a:pos x="40" y="175"/>
                </a:cxn>
                <a:cxn ang="0">
                  <a:pos x="28" y="179"/>
                </a:cxn>
                <a:cxn ang="0">
                  <a:pos x="24" y="179"/>
                </a:cxn>
                <a:cxn ang="0">
                  <a:pos x="0" y="139"/>
                </a:cxn>
                <a:cxn ang="0">
                  <a:pos x="104" y="115"/>
                </a:cxn>
                <a:cxn ang="0">
                  <a:pos x="104" y="111"/>
                </a:cxn>
                <a:cxn ang="0">
                  <a:pos x="108" y="108"/>
                </a:cxn>
                <a:cxn ang="0">
                  <a:pos x="104" y="111"/>
                </a:cxn>
                <a:cxn ang="0">
                  <a:pos x="104" y="115"/>
                </a:cxn>
              </a:cxnLst>
              <a:rect l="0" t="0" r="r" b="b"/>
              <a:pathLst>
                <a:path w="120" h="183">
                  <a:moveTo>
                    <a:pt x="68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close/>
                  <a:moveTo>
                    <a:pt x="52" y="96"/>
                  </a:moveTo>
                  <a:lnTo>
                    <a:pt x="56" y="80"/>
                  </a:lnTo>
                  <a:lnTo>
                    <a:pt x="48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56" y="52"/>
                  </a:lnTo>
                  <a:lnTo>
                    <a:pt x="56" y="48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8"/>
                  </a:lnTo>
                  <a:lnTo>
                    <a:pt x="68" y="32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4" y="48"/>
                  </a:lnTo>
                  <a:lnTo>
                    <a:pt x="88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4" y="52"/>
                  </a:lnTo>
                  <a:lnTo>
                    <a:pt x="104" y="56"/>
                  </a:lnTo>
                  <a:lnTo>
                    <a:pt x="108" y="56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12" y="64"/>
                  </a:lnTo>
                  <a:lnTo>
                    <a:pt x="112" y="64"/>
                  </a:lnTo>
                  <a:lnTo>
                    <a:pt x="112" y="64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6" y="68"/>
                  </a:lnTo>
                  <a:lnTo>
                    <a:pt x="116" y="72"/>
                  </a:lnTo>
                  <a:lnTo>
                    <a:pt x="116" y="72"/>
                  </a:lnTo>
                  <a:lnTo>
                    <a:pt x="116" y="72"/>
                  </a:lnTo>
                  <a:lnTo>
                    <a:pt x="116" y="72"/>
                  </a:lnTo>
                  <a:lnTo>
                    <a:pt x="120" y="72"/>
                  </a:lnTo>
                  <a:lnTo>
                    <a:pt x="120" y="72"/>
                  </a:lnTo>
                  <a:lnTo>
                    <a:pt x="120" y="72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80"/>
                  </a:lnTo>
                  <a:lnTo>
                    <a:pt x="120" y="80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6"/>
                  </a:lnTo>
                  <a:lnTo>
                    <a:pt x="108" y="96"/>
                  </a:lnTo>
                  <a:lnTo>
                    <a:pt x="108" y="100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108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11"/>
                  </a:lnTo>
                  <a:lnTo>
                    <a:pt x="100" y="111"/>
                  </a:lnTo>
                  <a:lnTo>
                    <a:pt x="100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2" y="108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9"/>
                  </a:lnTo>
                  <a:lnTo>
                    <a:pt x="88" y="123"/>
                  </a:lnTo>
                  <a:lnTo>
                    <a:pt x="88" y="123"/>
                  </a:lnTo>
                  <a:lnTo>
                    <a:pt x="88" y="123"/>
                  </a:lnTo>
                  <a:lnTo>
                    <a:pt x="88" y="123"/>
                  </a:lnTo>
                  <a:lnTo>
                    <a:pt x="88" y="123"/>
                  </a:lnTo>
                  <a:lnTo>
                    <a:pt x="88" y="127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5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39"/>
                  </a:lnTo>
                  <a:lnTo>
                    <a:pt x="84" y="139"/>
                  </a:lnTo>
                  <a:lnTo>
                    <a:pt x="84" y="139"/>
                  </a:lnTo>
                  <a:lnTo>
                    <a:pt x="80" y="139"/>
                  </a:lnTo>
                  <a:lnTo>
                    <a:pt x="80" y="139"/>
                  </a:lnTo>
                  <a:lnTo>
                    <a:pt x="80" y="139"/>
                  </a:lnTo>
                  <a:lnTo>
                    <a:pt x="76" y="139"/>
                  </a:lnTo>
                  <a:lnTo>
                    <a:pt x="76" y="143"/>
                  </a:lnTo>
                  <a:lnTo>
                    <a:pt x="76" y="143"/>
                  </a:lnTo>
                  <a:lnTo>
                    <a:pt x="76" y="143"/>
                  </a:lnTo>
                  <a:lnTo>
                    <a:pt x="76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72" y="147"/>
                  </a:lnTo>
                  <a:lnTo>
                    <a:pt x="72" y="147"/>
                  </a:lnTo>
                  <a:lnTo>
                    <a:pt x="72" y="147"/>
                  </a:lnTo>
                  <a:lnTo>
                    <a:pt x="72" y="147"/>
                  </a:lnTo>
                  <a:lnTo>
                    <a:pt x="72" y="151"/>
                  </a:lnTo>
                  <a:lnTo>
                    <a:pt x="72" y="151"/>
                  </a:lnTo>
                  <a:lnTo>
                    <a:pt x="72" y="151"/>
                  </a:lnTo>
                  <a:lnTo>
                    <a:pt x="72" y="151"/>
                  </a:lnTo>
                  <a:lnTo>
                    <a:pt x="72" y="155"/>
                  </a:lnTo>
                  <a:lnTo>
                    <a:pt x="72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9"/>
                  </a:lnTo>
                  <a:lnTo>
                    <a:pt x="68" y="159"/>
                  </a:lnTo>
                  <a:lnTo>
                    <a:pt x="68" y="159"/>
                  </a:lnTo>
                  <a:lnTo>
                    <a:pt x="68" y="159"/>
                  </a:lnTo>
                  <a:lnTo>
                    <a:pt x="64" y="159"/>
                  </a:lnTo>
                  <a:lnTo>
                    <a:pt x="64" y="159"/>
                  </a:lnTo>
                  <a:lnTo>
                    <a:pt x="64" y="159"/>
                  </a:lnTo>
                  <a:lnTo>
                    <a:pt x="60" y="159"/>
                  </a:lnTo>
                  <a:lnTo>
                    <a:pt x="60" y="159"/>
                  </a:lnTo>
                  <a:lnTo>
                    <a:pt x="60" y="159"/>
                  </a:lnTo>
                  <a:lnTo>
                    <a:pt x="56" y="159"/>
                  </a:lnTo>
                  <a:lnTo>
                    <a:pt x="56" y="159"/>
                  </a:lnTo>
                  <a:lnTo>
                    <a:pt x="52" y="159"/>
                  </a:lnTo>
                  <a:lnTo>
                    <a:pt x="52" y="159"/>
                  </a:lnTo>
                  <a:lnTo>
                    <a:pt x="52" y="159"/>
                  </a:lnTo>
                  <a:lnTo>
                    <a:pt x="52" y="159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71"/>
                  </a:lnTo>
                  <a:lnTo>
                    <a:pt x="52" y="171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40" y="175"/>
                  </a:lnTo>
                  <a:lnTo>
                    <a:pt x="40" y="175"/>
                  </a:lnTo>
                  <a:lnTo>
                    <a:pt x="40" y="175"/>
                  </a:lnTo>
                  <a:lnTo>
                    <a:pt x="40" y="175"/>
                  </a:lnTo>
                  <a:lnTo>
                    <a:pt x="40" y="175"/>
                  </a:lnTo>
                  <a:lnTo>
                    <a:pt x="36" y="175"/>
                  </a:lnTo>
                  <a:lnTo>
                    <a:pt x="32" y="175"/>
                  </a:lnTo>
                  <a:lnTo>
                    <a:pt x="32" y="175"/>
                  </a:lnTo>
                  <a:lnTo>
                    <a:pt x="32" y="175"/>
                  </a:lnTo>
                  <a:lnTo>
                    <a:pt x="28" y="179"/>
                  </a:lnTo>
                  <a:lnTo>
                    <a:pt x="28" y="179"/>
                  </a:lnTo>
                  <a:lnTo>
                    <a:pt x="28" y="179"/>
                  </a:lnTo>
                  <a:lnTo>
                    <a:pt x="28" y="179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0" y="179"/>
                  </a:lnTo>
                  <a:lnTo>
                    <a:pt x="20" y="183"/>
                  </a:lnTo>
                  <a:lnTo>
                    <a:pt x="20" y="183"/>
                  </a:lnTo>
                  <a:lnTo>
                    <a:pt x="20" y="183"/>
                  </a:lnTo>
                  <a:lnTo>
                    <a:pt x="12" y="171"/>
                  </a:lnTo>
                  <a:lnTo>
                    <a:pt x="12" y="167"/>
                  </a:lnTo>
                  <a:lnTo>
                    <a:pt x="0" y="139"/>
                  </a:lnTo>
                  <a:lnTo>
                    <a:pt x="48" y="119"/>
                  </a:lnTo>
                  <a:lnTo>
                    <a:pt x="52" y="96"/>
                  </a:lnTo>
                  <a:close/>
                  <a:moveTo>
                    <a:pt x="104" y="115"/>
                  </a:move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FE0661FD-F99B-53B9-80D1-4EA212504039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gray">
            <a:xfrm>
              <a:off x="8013871" y="1836501"/>
              <a:ext cx="1002536" cy="908440"/>
            </a:xfrm>
            <a:custGeom>
              <a:avLst/>
              <a:gdLst/>
              <a:ahLst/>
              <a:cxnLst>
                <a:cxn ang="0">
                  <a:pos x="56" y="148"/>
                </a:cxn>
                <a:cxn ang="0">
                  <a:pos x="80" y="144"/>
                </a:cxn>
                <a:cxn ang="0">
                  <a:pos x="84" y="128"/>
                </a:cxn>
                <a:cxn ang="0">
                  <a:pos x="92" y="116"/>
                </a:cxn>
                <a:cxn ang="0">
                  <a:pos x="104" y="108"/>
                </a:cxn>
                <a:cxn ang="0">
                  <a:pos x="124" y="108"/>
                </a:cxn>
                <a:cxn ang="0">
                  <a:pos x="128" y="88"/>
                </a:cxn>
                <a:cxn ang="0">
                  <a:pos x="136" y="80"/>
                </a:cxn>
                <a:cxn ang="0">
                  <a:pos x="140" y="64"/>
                </a:cxn>
                <a:cxn ang="0">
                  <a:pos x="152" y="60"/>
                </a:cxn>
                <a:cxn ang="0">
                  <a:pos x="156" y="48"/>
                </a:cxn>
                <a:cxn ang="0">
                  <a:pos x="164" y="28"/>
                </a:cxn>
                <a:cxn ang="0">
                  <a:pos x="156" y="16"/>
                </a:cxn>
                <a:cxn ang="0">
                  <a:pos x="176" y="4"/>
                </a:cxn>
                <a:cxn ang="0">
                  <a:pos x="200" y="4"/>
                </a:cxn>
                <a:cxn ang="0">
                  <a:pos x="219" y="4"/>
                </a:cxn>
                <a:cxn ang="0">
                  <a:pos x="227" y="16"/>
                </a:cxn>
                <a:cxn ang="0">
                  <a:pos x="239" y="24"/>
                </a:cxn>
                <a:cxn ang="0">
                  <a:pos x="255" y="28"/>
                </a:cxn>
                <a:cxn ang="0">
                  <a:pos x="243" y="40"/>
                </a:cxn>
                <a:cxn ang="0">
                  <a:pos x="231" y="48"/>
                </a:cxn>
                <a:cxn ang="0">
                  <a:pos x="208" y="48"/>
                </a:cxn>
                <a:cxn ang="0">
                  <a:pos x="200" y="52"/>
                </a:cxn>
                <a:cxn ang="0">
                  <a:pos x="200" y="64"/>
                </a:cxn>
                <a:cxn ang="0">
                  <a:pos x="204" y="84"/>
                </a:cxn>
                <a:cxn ang="0">
                  <a:pos x="219" y="96"/>
                </a:cxn>
                <a:cxn ang="0">
                  <a:pos x="208" y="108"/>
                </a:cxn>
                <a:cxn ang="0">
                  <a:pos x="208" y="120"/>
                </a:cxn>
                <a:cxn ang="0">
                  <a:pos x="200" y="136"/>
                </a:cxn>
                <a:cxn ang="0">
                  <a:pos x="184" y="160"/>
                </a:cxn>
                <a:cxn ang="0">
                  <a:pos x="172" y="172"/>
                </a:cxn>
                <a:cxn ang="0">
                  <a:pos x="156" y="184"/>
                </a:cxn>
                <a:cxn ang="0">
                  <a:pos x="144" y="180"/>
                </a:cxn>
                <a:cxn ang="0">
                  <a:pos x="132" y="192"/>
                </a:cxn>
                <a:cxn ang="0">
                  <a:pos x="140" y="208"/>
                </a:cxn>
                <a:cxn ang="0">
                  <a:pos x="148" y="228"/>
                </a:cxn>
                <a:cxn ang="0">
                  <a:pos x="152" y="244"/>
                </a:cxn>
                <a:cxn ang="0">
                  <a:pos x="148" y="248"/>
                </a:cxn>
                <a:cxn ang="0">
                  <a:pos x="128" y="252"/>
                </a:cxn>
                <a:cxn ang="0">
                  <a:pos x="116" y="256"/>
                </a:cxn>
                <a:cxn ang="0">
                  <a:pos x="108" y="256"/>
                </a:cxn>
                <a:cxn ang="0">
                  <a:pos x="96" y="252"/>
                </a:cxn>
                <a:cxn ang="0">
                  <a:pos x="88" y="236"/>
                </a:cxn>
                <a:cxn ang="0">
                  <a:pos x="84" y="224"/>
                </a:cxn>
                <a:cxn ang="0">
                  <a:pos x="64" y="228"/>
                </a:cxn>
                <a:cxn ang="0">
                  <a:pos x="52" y="232"/>
                </a:cxn>
                <a:cxn ang="0">
                  <a:pos x="40" y="232"/>
                </a:cxn>
                <a:cxn ang="0">
                  <a:pos x="16" y="236"/>
                </a:cxn>
                <a:cxn ang="0">
                  <a:pos x="16" y="220"/>
                </a:cxn>
                <a:cxn ang="0">
                  <a:pos x="20" y="208"/>
                </a:cxn>
                <a:cxn ang="0">
                  <a:pos x="36" y="200"/>
                </a:cxn>
                <a:cxn ang="0">
                  <a:pos x="28" y="184"/>
                </a:cxn>
                <a:cxn ang="0">
                  <a:pos x="16" y="168"/>
                </a:cxn>
                <a:cxn ang="0">
                  <a:pos x="0" y="144"/>
                </a:cxn>
                <a:cxn ang="0">
                  <a:pos x="36" y="148"/>
                </a:cxn>
              </a:cxnLst>
              <a:rect l="0" t="0" r="r" b="b"/>
              <a:pathLst>
                <a:path w="255" h="260">
                  <a:moveTo>
                    <a:pt x="36" y="148"/>
                  </a:moveTo>
                  <a:lnTo>
                    <a:pt x="40" y="148"/>
                  </a:lnTo>
                  <a:lnTo>
                    <a:pt x="44" y="148"/>
                  </a:lnTo>
                  <a:lnTo>
                    <a:pt x="48" y="152"/>
                  </a:lnTo>
                  <a:lnTo>
                    <a:pt x="52" y="148"/>
                  </a:lnTo>
                  <a:lnTo>
                    <a:pt x="56" y="148"/>
                  </a:lnTo>
                  <a:lnTo>
                    <a:pt x="60" y="148"/>
                  </a:lnTo>
                  <a:lnTo>
                    <a:pt x="64" y="148"/>
                  </a:lnTo>
                  <a:lnTo>
                    <a:pt x="68" y="148"/>
                  </a:lnTo>
                  <a:lnTo>
                    <a:pt x="72" y="144"/>
                  </a:lnTo>
                  <a:lnTo>
                    <a:pt x="76" y="144"/>
                  </a:lnTo>
                  <a:lnTo>
                    <a:pt x="80" y="144"/>
                  </a:lnTo>
                  <a:lnTo>
                    <a:pt x="84" y="140"/>
                  </a:lnTo>
                  <a:lnTo>
                    <a:pt x="80" y="140"/>
                  </a:lnTo>
                  <a:lnTo>
                    <a:pt x="80" y="136"/>
                  </a:lnTo>
                  <a:lnTo>
                    <a:pt x="84" y="136"/>
                  </a:lnTo>
                  <a:lnTo>
                    <a:pt x="84" y="132"/>
                  </a:lnTo>
                  <a:lnTo>
                    <a:pt x="84" y="128"/>
                  </a:lnTo>
                  <a:lnTo>
                    <a:pt x="84" y="120"/>
                  </a:lnTo>
                  <a:lnTo>
                    <a:pt x="88" y="120"/>
                  </a:lnTo>
                  <a:lnTo>
                    <a:pt x="88" y="116"/>
                  </a:lnTo>
                  <a:lnTo>
                    <a:pt x="92" y="116"/>
                  </a:lnTo>
                  <a:lnTo>
                    <a:pt x="92" y="112"/>
                  </a:lnTo>
                  <a:lnTo>
                    <a:pt x="92" y="116"/>
                  </a:lnTo>
                  <a:lnTo>
                    <a:pt x="96" y="116"/>
                  </a:lnTo>
                  <a:lnTo>
                    <a:pt x="100" y="116"/>
                  </a:lnTo>
                  <a:lnTo>
                    <a:pt x="104" y="116"/>
                  </a:lnTo>
                  <a:lnTo>
                    <a:pt x="104" y="112"/>
                  </a:lnTo>
                  <a:lnTo>
                    <a:pt x="100" y="108"/>
                  </a:lnTo>
                  <a:lnTo>
                    <a:pt x="104" y="108"/>
                  </a:lnTo>
                  <a:lnTo>
                    <a:pt x="108" y="108"/>
                  </a:lnTo>
                  <a:lnTo>
                    <a:pt x="112" y="104"/>
                  </a:lnTo>
                  <a:lnTo>
                    <a:pt x="116" y="104"/>
                  </a:lnTo>
                  <a:lnTo>
                    <a:pt x="120" y="104"/>
                  </a:lnTo>
                  <a:lnTo>
                    <a:pt x="120" y="108"/>
                  </a:lnTo>
                  <a:lnTo>
                    <a:pt x="124" y="108"/>
                  </a:lnTo>
                  <a:lnTo>
                    <a:pt x="124" y="104"/>
                  </a:lnTo>
                  <a:lnTo>
                    <a:pt x="128" y="104"/>
                  </a:lnTo>
                  <a:lnTo>
                    <a:pt x="128" y="100"/>
                  </a:lnTo>
                  <a:lnTo>
                    <a:pt x="128" y="96"/>
                  </a:lnTo>
                  <a:lnTo>
                    <a:pt x="128" y="92"/>
                  </a:lnTo>
                  <a:lnTo>
                    <a:pt x="128" y="88"/>
                  </a:lnTo>
                  <a:lnTo>
                    <a:pt x="132" y="88"/>
                  </a:lnTo>
                  <a:lnTo>
                    <a:pt x="132" y="84"/>
                  </a:lnTo>
                  <a:lnTo>
                    <a:pt x="128" y="84"/>
                  </a:lnTo>
                  <a:lnTo>
                    <a:pt x="132" y="84"/>
                  </a:lnTo>
                  <a:lnTo>
                    <a:pt x="132" y="80"/>
                  </a:lnTo>
                  <a:lnTo>
                    <a:pt x="136" y="80"/>
                  </a:lnTo>
                  <a:lnTo>
                    <a:pt x="140" y="76"/>
                  </a:lnTo>
                  <a:lnTo>
                    <a:pt x="144" y="76"/>
                  </a:lnTo>
                  <a:lnTo>
                    <a:pt x="144" y="72"/>
                  </a:lnTo>
                  <a:lnTo>
                    <a:pt x="140" y="72"/>
                  </a:lnTo>
                  <a:lnTo>
                    <a:pt x="140" y="68"/>
                  </a:lnTo>
                  <a:lnTo>
                    <a:pt x="140" y="64"/>
                  </a:lnTo>
                  <a:lnTo>
                    <a:pt x="136" y="64"/>
                  </a:lnTo>
                  <a:lnTo>
                    <a:pt x="136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8" y="60"/>
                  </a:lnTo>
                  <a:lnTo>
                    <a:pt x="152" y="60"/>
                  </a:lnTo>
                  <a:lnTo>
                    <a:pt x="156" y="60"/>
                  </a:lnTo>
                  <a:lnTo>
                    <a:pt x="156" y="56"/>
                  </a:lnTo>
                  <a:lnTo>
                    <a:pt x="156" y="52"/>
                  </a:lnTo>
                  <a:lnTo>
                    <a:pt x="152" y="52"/>
                  </a:lnTo>
                  <a:lnTo>
                    <a:pt x="152" y="48"/>
                  </a:lnTo>
                  <a:lnTo>
                    <a:pt x="156" y="48"/>
                  </a:lnTo>
                  <a:lnTo>
                    <a:pt x="156" y="44"/>
                  </a:lnTo>
                  <a:lnTo>
                    <a:pt x="160" y="44"/>
                  </a:lnTo>
                  <a:lnTo>
                    <a:pt x="160" y="40"/>
                  </a:lnTo>
                  <a:lnTo>
                    <a:pt x="164" y="36"/>
                  </a:lnTo>
                  <a:lnTo>
                    <a:pt x="164" y="32"/>
                  </a:lnTo>
                  <a:lnTo>
                    <a:pt x="164" y="28"/>
                  </a:lnTo>
                  <a:lnTo>
                    <a:pt x="160" y="28"/>
                  </a:lnTo>
                  <a:lnTo>
                    <a:pt x="164" y="24"/>
                  </a:lnTo>
                  <a:lnTo>
                    <a:pt x="160" y="24"/>
                  </a:lnTo>
                  <a:lnTo>
                    <a:pt x="160" y="20"/>
                  </a:lnTo>
                  <a:lnTo>
                    <a:pt x="156" y="20"/>
                  </a:lnTo>
                  <a:lnTo>
                    <a:pt x="156" y="16"/>
                  </a:lnTo>
                  <a:lnTo>
                    <a:pt x="160" y="16"/>
                  </a:lnTo>
                  <a:lnTo>
                    <a:pt x="164" y="12"/>
                  </a:lnTo>
                  <a:lnTo>
                    <a:pt x="168" y="8"/>
                  </a:lnTo>
                  <a:lnTo>
                    <a:pt x="172" y="8"/>
                  </a:lnTo>
                  <a:lnTo>
                    <a:pt x="172" y="4"/>
                  </a:lnTo>
                  <a:lnTo>
                    <a:pt x="176" y="4"/>
                  </a:lnTo>
                  <a:lnTo>
                    <a:pt x="180" y="4"/>
                  </a:lnTo>
                  <a:lnTo>
                    <a:pt x="184" y="4"/>
                  </a:lnTo>
                  <a:lnTo>
                    <a:pt x="188" y="0"/>
                  </a:lnTo>
                  <a:lnTo>
                    <a:pt x="192" y="0"/>
                  </a:lnTo>
                  <a:lnTo>
                    <a:pt x="196" y="0"/>
                  </a:lnTo>
                  <a:lnTo>
                    <a:pt x="200" y="4"/>
                  </a:lnTo>
                  <a:lnTo>
                    <a:pt x="204" y="0"/>
                  </a:lnTo>
                  <a:lnTo>
                    <a:pt x="208" y="0"/>
                  </a:lnTo>
                  <a:lnTo>
                    <a:pt x="211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19" y="4"/>
                  </a:lnTo>
                  <a:lnTo>
                    <a:pt x="223" y="4"/>
                  </a:lnTo>
                  <a:lnTo>
                    <a:pt x="227" y="4"/>
                  </a:lnTo>
                  <a:lnTo>
                    <a:pt x="227" y="8"/>
                  </a:lnTo>
                  <a:lnTo>
                    <a:pt x="227" y="12"/>
                  </a:lnTo>
                  <a:lnTo>
                    <a:pt x="231" y="16"/>
                  </a:lnTo>
                  <a:lnTo>
                    <a:pt x="227" y="16"/>
                  </a:lnTo>
                  <a:lnTo>
                    <a:pt x="227" y="20"/>
                  </a:lnTo>
                  <a:lnTo>
                    <a:pt x="231" y="20"/>
                  </a:lnTo>
                  <a:lnTo>
                    <a:pt x="231" y="24"/>
                  </a:lnTo>
                  <a:lnTo>
                    <a:pt x="235" y="24"/>
                  </a:lnTo>
                  <a:lnTo>
                    <a:pt x="239" y="20"/>
                  </a:lnTo>
                  <a:lnTo>
                    <a:pt x="239" y="24"/>
                  </a:lnTo>
                  <a:lnTo>
                    <a:pt x="239" y="28"/>
                  </a:lnTo>
                  <a:lnTo>
                    <a:pt x="243" y="28"/>
                  </a:lnTo>
                  <a:lnTo>
                    <a:pt x="247" y="28"/>
                  </a:lnTo>
                  <a:lnTo>
                    <a:pt x="251" y="32"/>
                  </a:lnTo>
                  <a:lnTo>
                    <a:pt x="255" y="32"/>
                  </a:lnTo>
                  <a:lnTo>
                    <a:pt x="255" y="28"/>
                  </a:lnTo>
                  <a:lnTo>
                    <a:pt x="255" y="32"/>
                  </a:lnTo>
                  <a:lnTo>
                    <a:pt x="251" y="32"/>
                  </a:lnTo>
                  <a:lnTo>
                    <a:pt x="251" y="36"/>
                  </a:lnTo>
                  <a:lnTo>
                    <a:pt x="247" y="36"/>
                  </a:lnTo>
                  <a:lnTo>
                    <a:pt x="243" y="36"/>
                  </a:lnTo>
                  <a:lnTo>
                    <a:pt x="243" y="40"/>
                  </a:lnTo>
                  <a:lnTo>
                    <a:pt x="243" y="44"/>
                  </a:lnTo>
                  <a:lnTo>
                    <a:pt x="243" y="48"/>
                  </a:lnTo>
                  <a:lnTo>
                    <a:pt x="239" y="48"/>
                  </a:lnTo>
                  <a:lnTo>
                    <a:pt x="239" y="44"/>
                  </a:lnTo>
                  <a:lnTo>
                    <a:pt x="235" y="44"/>
                  </a:lnTo>
                  <a:lnTo>
                    <a:pt x="231" y="48"/>
                  </a:lnTo>
                  <a:lnTo>
                    <a:pt x="227" y="48"/>
                  </a:lnTo>
                  <a:lnTo>
                    <a:pt x="223" y="52"/>
                  </a:lnTo>
                  <a:lnTo>
                    <a:pt x="223" y="48"/>
                  </a:lnTo>
                  <a:lnTo>
                    <a:pt x="219" y="48"/>
                  </a:lnTo>
                  <a:lnTo>
                    <a:pt x="215" y="48"/>
                  </a:lnTo>
                  <a:lnTo>
                    <a:pt x="208" y="48"/>
                  </a:lnTo>
                  <a:lnTo>
                    <a:pt x="208" y="44"/>
                  </a:lnTo>
                  <a:lnTo>
                    <a:pt x="204" y="44"/>
                  </a:lnTo>
                  <a:lnTo>
                    <a:pt x="200" y="48"/>
                  </a:lnTo>
                  <a:lnTo>
                    <a:pt x="196" y="48"/>
                  </a:lnTo>
                  <a:lnTo>
                    <a:pt x="196" y="52"/>
                  </a:lnTo>
                  <a:lnTo>
                    <a:pt x="200" y="52"/>
                  </a:lnTo>
                  <a:lnTo>
                    <a:pt x="200" y="56"/>
                  </a:lnTo>
                  <a:lnTo>
                    <a:pt x="196" y="60"/>
                  </a:lnTo>
                  <a:lnTo>
                    <a:pt x="200" y="60"/>
                  </a:lnTo>
                  <a:lnTo>
                    <a:pt x="204" y="60"/>
                  </a:lnTo>
                  <a:lnTo>
                    <a:pt x="204" y="64"/>
                  </a:lnTo>
                  <a:lnTo>
                    <a:pt x="200" y="64"/>
                  </a:lnTo>
                  <a:lnTo>
                    <a:pt x="200" y="68"/>
                  </a:lnTo>
                  <a:lnTo>
                    <a:pt x="204" y="68"/>
                  </a:lnTo>
                  <a:lnTo>
                    <a:pt x="200" y="72"/>
                  </a:lnTo>
                  <a:lnTo>
                    <a:pt x="200" y="76"/>
                  </a:lnTo>
                  <a:lnTo>
                    <a:pt x="204" y="80"/>
                  </a:lnTo>
                  <a:lnTo>
                    <a:pt x="204" y="84"/>
                  </a:lnTo>
                  <a:lnTo>
                    <a:pt x="208" y="84"/>
                  </a:lnTo>
                  <a:lnTo>
                    <a:pt x="208" y="88"/>
                  </a:lnTo>
                  <a:lnTo>
                    <a:pt x="211" y="92"/>
                  </a:lnTo>
                  <a:lnTo>
                    <a:pt x="215" y="92"/>
                  </a:lnTo>
                  <a:lnTo>
                    <a:pt x="219" y="92"/>
                  </a:lnTo>
                  <a:lnTo>
                    <a:pt x="219" y="96"/>
                  </a:lnTo>
                  <a:lnTo>
                    <a:pt x="219" y="100"/>
                  </a:lnTo>
                  <a:lnTo>
                    <a:pt x="215" y="100"/>
                  </a:lnTo>
                  <a:lnTo>
                    <a:pt x="211" y="100"/>
                  </a:lnTo>
                  <a:lnTo>
                    <a:pt x="208" y="100"/>
                  </a:lnTo>
                  <a:lnTo>
                    <a:pt x="208" y="104"/>
                  </a:lnTo>
                  <a:lnTo>
                    <a:pt x="208" y="108"/>
                  </a:lnTo>
                  <a:lnTo>
                    <a:pt x="208" y="112"/>
                  </a:lnTo>
                  <a:lnTo>
                    <a:pt x="208" y="116"/>
                  </a:lnTo>
                  <a:lnTo>
                    <a:pt x="208" y="120"/>
                  </a:lnTo>
                  <a:lnTo>
                    <a:pt x="208" y="116"/>
                  </a:lnTo>
                  <a:lnTo>
                    <a:pt x="211" y="116"/>
                  </a:lnTo>
                  <a:lnTo>
                    <a:pt x="208" y="120"/>
                  </a:lnTo>
                  <a:lnTo>
                    <a:pt x="204" y="120"/>
                  </a:lnTo>
                  <a:lnTo>
                    <a:pt x="204" y="124"/>
                  </a:lnTo>
                  <a:lnTo>
                    <a:pt x="200" y="128"/>
                  </a:lnTo>
                  <a:lnTo>
                    <a:pt x="196" y="132"/>
                  </a:lnTo>
                  <a:lnTo>
                    <a:pt x="200" y="132"/>
                  </a:lnTo>
                  <a:lnTo>
                    <a:pt x="200" y="136"/>
                  </a:lnTo>
                  <a:lnTo>
                    <a:pt x="196" y="140"/>
                  </a:lnTo>
                  <a:lnTo>
                    <a:pt x="192" y="140"/>
                  </a:lnTo>
                  <a:lnTo>
                    <a:pt x="188" y="144"/>
                  </a:lnTo>
                  <a:lnTo>
                    <a:pt x="188" y="148"/>
                  </a:lnTo>
                  <a:lnTo>
                    <a:pt x="184" y="156"/>
                  </a:lnTo>
                  <a:lnTo>
                    <a:pt x="184" y="160"/>
                  </a:lnTo>
                  <a:lnTo>
                    <a:pt x="180" y="160"/>
                  </a:lnTo>
                  <a:lnTo>
                    <a:pt x="176" y="160"/>
                  </a:lnTo>
                  <a:lnTo>
                    <a:pt x="176" y="164"/>
                  </a:lnTo>
                  <a:lnTo>
                    <a:pt x="172" y="164"/>
                  </a:lnTo>
                  <a:lnTo>
                    <a:pt x="172" y="168"/>
                  </a:lnTo>
                  <a:lnTo>
                    <a:pt x="172" y="172"/>
                  </a:lnTo>
                  <a:lnTo>
                    <a:pt x="168" y="176"/>
                  </a:lnTo>
                  <a:lnTo>
                    <a:pt x="168" y="180"/>
                  </a:lnTo>
                  <a:lnTo>
                    <a:pt x="164" y="180"/>
                  </a:lnTo>
                  <a:lnTo>
                    <a:pt x="160" y="180"/>
                  </a:lnTo>
                  <a:lnTo>
                    <a:pt x="156" y="180"/>
                  </a:lnTo>
                  <a:lnTo>
                    <a:pt x="156" y="184"/>
                  </a:lnTo>
                  <a:lnTo>
                    <a:pt x="152" y="184"/>
                  </a:lnTo>
                  <a:lnTo>
                    <a:pt x="148" y="184"/>
                  </a:lnTo>
                  <a:lnTo>
                    <a:pt x="148" y="180"/>
                  </a:lnTo>
                  <a:lnTo>
                    <a:pt x="148" y="176"/>
                  </a:lnTo>
                  <a:lnTo>
                    <a:pt x="144" y="176"/>
                  </a:lnTo>
                  <a:lnTo>
                    <a:pt x="144" y="180"/>
                  </a:lnTo>
                  <a:lnTo>
                    <a:pt x="140" y="180"/>
                  </a:lnTo>
                  <a:lnTo>
                    <a:pt x="140" y="184"/>
                  </a:lnTo>
                  <a:lnTo>
                    <a:pt x="140" y="188"/>
                  </a:lnTo>
                  <a:lnTo>
                    <a:pt x="136" y="188"/>
                  </a:lnTo>
                  <a:lnTo>
                    <a:pt x="136" y="192"/>
                  </a:lnTo>
                  <a:lnTo>
                    <a:pt x="132" y="192"/>
                  </a:lnTo>
                  <a:lnTo>
                    <a:pt x="132" y="196"/>
                  </a:lnTo>
                  <a:lnTo>
                    <a:pt x="132" y="200"/>
                  </a:lnTo>
                  <a:lnTo>
                    <a:pt x="132" y="204"/>
                  </a:lnTo>
                  <a:lnTo>
                    <a:pt x="136" y="204"/>
                  </a:lnTo>
                  <a:lnTo>
                    <a:pt x="140" y="204"/>
                  </a:lnTo>
                  <a:lnTo>
                    <a:pt x="140" y="208"/>
                  </a:lnTo>
                  <a:lnTo>
                    <a:pt x="140" y="212"/>
                  </a:lnTo>
                  <a:lnTo>
                    <a:pt x="140" y="216"/>
                  </a:lnTo>
                  <a:lnTo>
                    <a:pt x="140" y="220"/>
                  </a:lnTo>
                  <a:lnTo>
                    <a:pt x="144" y="224"/>
                  </a:lnTo>
                  <a:lnTo>
                    <a:pt x="148" y="224"/>
                  </a:lnTo>
                  <a:lnTo>
                    <a:pt x="148" y="228"/>
                  </a:lnTo>
                  <a:lnTo>
                    <a:pt x="148" y="232"/>
                  </a:lnTo>
                  <a:lnTo>
                    <a:pt x="152" y="232"/>
                  </a:lnTo>
                  <a:lnTo>
                    <a:pt x="152" y="236"/>
                  </a:lnTo>
                  <a:lnTo>
                    <a:pt x="152" y="240"/>
                  </a:lnTo>
                  <a:lnTo>
                    <a:pt x="156" y="244"/>
                  </a:lnTo>
                  <a:lnTo>
                    <a:pt x="152" y="244"/>
                  </a:lnTo>
                  <a:lnTo>
                    <a:pt x="152" y="248"/>
                  </a:lnTo>
                  <a:lnTo>
                    <a:pt x="156" y="248"/>
                  </a:lnTo>
                  <a:lnTo>
                    <a:pt x="152" y="248"/>
                  </a:lnTo>
                  <a:lnTo>
                    <a:pt x="152" y="252"/>
                  </a:lnTo>
                  <a:lnTo>
                    <a:pt x="148" y="252"/>
                  </a:lnTo>
                  <a:lnTo>
                    <a:pt x="148" y="248"/>
                  </a:lnTo>
                  <a:lnTo>
                    <a:pt x="144" y="248"/>
                  </a:lnTo>
                  <a:lnTo>
                    <a:pt x="140" y="248"/>
                  </a:lnTo>
                  <a:lnTo>
                    <a:pt x="140" y="252"/>
                  </a:lnTo>
                  <a:lnTo>
                    <a:pt x="136" y="252"/>
                  </a:lnTo>
                  <a:lnTo>
                    <a:pt x="132" y="252"/>
                  </a:lnTo>
                  <a:lnTo>
                    <a:pt x="128" y="252"/>
                  </a:lnTo>
                  <a:lnTo>
                    <a:pt x="124" y="252"/>
                  </a:lnTo>
                  <a:lnTo>
                    <a:pt x="124" y="248"/>
                  </a:lnTo>
                  <a:lnTo>
                    <a:pt x="120" y="248"/>
                  </a:lnTo>
                  <a:lnTo>
                    <a:pt x="120" y="252"/>
                  </a:lnTo>
                  <a:lnTo>
                    <a:pt x="120" y="256"/>
                  </a:lnTo>
                  <a:lnTo>
                    <a:pt x="116" y="256"/>
                  </a:lnTo>
                  <a:lnTo>
                    <a:pt x="112" y="256"/>
                  </a:lnTo>
                  <a:lnTo>
                    <a:pt x="112" y="260"/>
                  </a:lnTo>
                  <a:lnTo>
                    <a:pt x="112" y="256"/>
                  </a:lnTo>
                  <a:lnTo>
                    <a:pt x="112" y="260"/>
                  </a:lnTo>
                  <a:lnTo>
                    <a:pt x="108" y="260"/>
                  </a:lnTo>
                  <a:lnTo>
                    <a:pt x="108" y="256"/>
                  </a:lnTo>
                  <a:lnTo>
                    <a:pt x="108" y="260"/>
                  </a:lnTo>
                  <a:lnTo>
                    <a:pt x="108" y="256"/>
                  </a:lnTo>
                  <a:lnTo>
                    <a:pt x="104" y="260"/>
                  </a:lnTo>
                  <a:lnTo>
                    <a:pt x="100" y="260"/>
                  </a:lnTo>
                  <a:lnTo>
                    <a:pt x="100" y="256"/>
                  </a:lnTo>
                  <a:lnTo>
                    <a:pt x="96" y="252"/>
                  </a:lnTo>
                  <a:lnTo>
                    <a:pt x="96" y="248"/>
                  </a:lnTo>
                  <a:lnTo>
                    <a:pt x="96" y="244"/>
                  </a:lnTo>
                  <a:lnTo>
                    <a:pt x="96" y="240"/>
                  </a:lnTo>
                  <a:lnTo>
                    <a:pt x="92" y="240"/>
                  </a:lnTo>
                  <a:lnTo>
                    <a:pt x="88" y="240"/>
                  </a:lnTo>
                  <a:lnTo>
                    <a:pt x="88" y="236"/>
                  </a:lnTo>
                  <a:lnTo>
                    <a:pt x="88" y="232"/>
                  </a:lnTo>
                  <a:lnTo>
                    <a:pt x="88" y="228"/>
                  </a:lnTo>
                  <a:lnTo>
                    <a:pt x="84" y="224"/>
                  </a:lnTo>
                  <a:lnTo>
                    <a:pt x="80" y="224"/>
                  </a:lnTo>
                  <a:lnTo>
                    <a:pt x="80" y="228"/>
                  </a:lnTo>
                  <a:lnTo>
                    <a:pt x="84" y="224"/>
                  </a:lnTo>
                  <a:lnTo>
                    <a:pt x="84" y="228"/>
                  </a:lnTo>
                  <a:lnTo>
                    <a:pt x="80" y="228"/>
                  </a:lnTo>
                  <a:lnTo>
                    <a:pt x="76" y="228"/>
                  </a:lnTo>
                  <a:lnTo>
                    <a:pt x="72" y="228"/>
                  </a:lnTo>
                  <a:lnTo>
                    <a:pt x="68" y="228"/>
                  </a:lnTo>
                  <a:lnTo>
                    <a:pt x="64" y="228"/>
                  </a:lnTo>
                  <a:lnTo>
                    <a:pt x="64" y="232"/>
                  </a:lnTo>
                  <a:lnTo>
                    <a:pt x="60" y="232"/>
                  </a:lnTo>
                  <a:lnTo>
                    <a:pt x="56" y="232"/>
                  </a:lnTo>
                  <a:lnTo>
                    <a:pt x="60" y="232"/>
                  </a:lnTo>
                  <a:lnTo>
                    <a:pt x="56" y="232"/>
                  </a:lnTo>
                  <a:lnTo>
                    <a:pt x="52" y="232"/>
                  </a:lnTo>
                  <a:lnTo>
                    <a:pt x="48" y="232"/>
                  </a:lnTo>
                  <a:lnTo>
                    <a:pt x="48" y="228"/>
                  </a:lnTo>
                  <a:lnTo>
                    <a:pt x="48" y="232"/>
                  </a:lnTo>
                  <a:lnTo>
                    <a:pt x="44" y="228"/>
                  </a:lnTo>
                  <a:lnTo>
                    <a:pt x="40" y="228"/>
                  </a:lnTo>
                  <a:lnTo>
                    <a:pt x="40" y="232"/>
                  </a:lnTo>
                  <a:lnTo>
                    <a:pt x="36" y="232"/>
                  </a:lnTo>
                  <a:lnTo>
                    <a:pt x="32" y="232"/>
                  </a:lnTo>
                  <a:lnTo>
                    <a:pt x="28" y="232"/>
                  </a:lnTo>
                  <a:lnTo>
                    <a:pt x="24" y="232"/>
                  </a:lnTo>
                  <a:lnTo>
                    <a:pt x="20" y="232"/>
                  </a:lnTo>
                  <a:lnTo>
                    <a:pt x="16" y="236"/>
                  </a:lnTo>
                  <a:lnTo>
                    <a:pt x="12" y="236"/>
                  </a:lnTo>
                  <a:lnTo>
                    <a:pt x="12" y="232"/>
                  </a:lnTo>
                  <a:lnTo>
                    <a:pt x="12" y="228"/>
                  </a:lnTo>
                  <a:lnTo>
                    <a:pt x="12" y="224"/>
                  </a:lnTo>
                  <a:lnTo>
                    <a:pt x="12" y="220"/>
                  </a:lnTo>
                  <a:lnTo>
                    <a:pt x="16" y="220"/>
                  </a:lnTo>
                  <a:lnTo>
                    <a:pt x="16" y="216"/>
                  </a:lnTo>
                  <a:lnTo>
                    <a:pt x="16" y="212"/>
                  </a:lnTo>
                  <a:lnTo>
                    <a:pt x="20" y="212"/>
                  </a:lnTo>
                  <a:lnTo>
                    <a:pt x="20" y="208"/>
                  </a:lnTo>
                  <a:lnTo>
                    <a:pt x="20" y="212"/>
                  </a:lnTo>
                  <a:lnTo>
                    <a:pt x="20" y="208"/>
                  </a:lnTo>
                  <a:lnTo>
                    <a:pt x="24" y="208"/>
                  </a:lnTo>
                  <a:lnTo>
                    <a:pt x="28" y="208"/>
                  </a:lnTo>
                  <a:lnTo>
                    <a:pt x="28" y="204"/>
                  </a:lnTo>
                  <a:lnTo>
                    <a:pt x="32" y="204"/>
                  </a:lnTo>
                  <a:lnTo>
                    <a:pt x="36" y="204"/>
                  </a:lnTo>
                  <a:lnTo>
                    <a:pt x="36" y="200"/>
                  </a:lnTo>
                  <a:lnTo>
                    <a:pt x="36" y="196"/>
                  </a:lnTo>
                  <a:lnTo>
                    <a:pt x="36" y="192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8" y="188"/>
                  </a:lnTo>
                  <a:lnTo>
                    <a:pt x="28" y="184"/>
                  </a:lnTo>
                  <a:lnTo>
                    <a:pt x="28" y="180"/>
                  </a:lnTo>
                  <a:lnTo>
                    <a:pt x="28" y="176"/>
                  </a:lnTo>
                  <a:lnTo>
                    <a:pt x="28" y="172"/>
                  </a:lnTo>
                  <a:lnTo>
                    <a:pt x="24" y="172"/>
                  </a:lnTo>
                  <a:lnTo>
                    <a:pt x="20" y="168"/>
                  </a:lnTo>
                  <a:lnTo>
                    <a:pt x="16" y="168"/>
                  </a:lnTo>
                  <a:lnTo>
                    <a:pt x="12" y="164"/>
                  </a:lnTo>
                  <a:lnTo>
                    <a:pt x="12" y="160"/>
                  </a:lnTo>
                  <a:lnTo>
                    <a:pt x="8" y="156"/>
                  </a:lnTo>
                  <a:lnTo>
                    <a:pt x="8" y="152"/>
                  </a:lnTo>
                  <a:lnTo>
                    <a:pt x="4" y="144"/>
                  </a:lnTo>
                  <a:lnTo>
                    <a:pt x="0" y="144"/>
                  </a:lnTo>
                  <a:lnTo>
                    <a:pt x="4" y="144"/>
                  </a:lnTo>
                  <a:lnTo>
                    <a:pt x="12" y="148"/>
                  </a:lnTo>
                  <a:lnTo>
                    <a:pt x="16" y="148"/>
                  </a:lnTo>
                  <a:lnTo>
                    <a:pt x="20" y="148"/>
                  </a:lnTo>
                  <a:lnTo>
                    <a:pt x="24" y="152"/>
                  </a:lnTo>
                  <a:lnTo>
                    <a:pt x="36" y="148"/>
                  </a:lnTo>
                  <a:close/>
                </a:path>
              </a:pathLst>
            </a:custGeom>
            <a:solidFill>
              <a:srgbClr val="92D05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0" name="Freeform 38">
              <a:extLst>
                <a:ext uri="{FF2B5EF4-FFF2-40B4-BE49-F238E27FC236}">
                  <a16:creationId xmlns:a16="http://schemas.microsoft.com/office/drawing/2014/main" id="{0361D225-5D4D-58ED-36A8-E306420EF0EA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gray">
            <a:xfrm>
              <a:off x="7420214" y="2591207"/>
              <a:ext cx="43245" cy="97832"/>
            </a:xfrm>
            <a:custGeom>
              <a:avLst/>
              <a:gdLst/>
              <a:ahLst/>
              <a:cxnLst>
                <a:cxn ang="0">
                  <a:pos x="8" y="28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4" y="28"/>
                </a:cxn>
                <a:cxn ang="0">
                  <a:pos x="4" y="28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1" y="4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8" y="8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11" y="12"/>
                </a:cxn>
                <a:cxn ang="0">
                  <a:pos x="8" y="16"/>
                </a:cxn>
                <a:cxn ang="0">
                  <a:pos x="11" y="16"/>
                </a:cxn>
                <a:cxn ang="0">
                  <a:pos x="11" y="16"/>
                </a:cxn>
                <a:cxn ang="0">
                  <a:pos x="11" y="16"/>
                </a:cxn>
                <a:cxn ang="0">
                  <a:pos x="11" y="24"/>
                </a:cxn>
                <a:cxn ang="0">
                  <a:pos x="8" y="24"/>
                </a:cxn>
                <a:cxn ang="0">
                  <a:pos x="8" y="24"/>
                </a:cxn>
              </a:cxnLst>
              <a:rect l="0" t="0" r="r" b="b"/>
              <a:pathLst>
                <a:path w="11" h="28">
                  <a:moveTo>
                    <a:pt x="8" y="24"/>
                  </a:move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20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1" name="Freeform 39">
              <a:extLst>
                <a:ext uri="{FF2B5EF4-FFF2-40B4-BE49-F238E27FC236}">
                  <a16:creationId xmlns:a16="http://schemas.microsoft.com/office/drawing/2014/main" id="{4C932A47-6878-CC8B-A3B2-558E165737D9}"/>
                </a:ext>
              </a:extLst>
            </p:cNvPr>
            <p:cNvSpPr>
              <a:spLocks noEditPoints="1"/>
            </p:cNvSpPr>
            <p:nvPr>
              <p:custDataLst>
                <p:tags r:id="rId25"/>
              </p:custDataLst>
            </p:nvPr>
          </p:nvSpPr>
          <p:spPr bwMode="gray">
            <a:xfrm>
              <a:off x="6445198" y="2171925"/>
              <a:ext cx="1254150" cy="1058682"/>
            </a:xfrm>
            <a:custGeom>
              <a:avLst/>
              <a:gdLst/>
              <a:ahLst/>
              <a:cxnLst>
                <a:cxn ang="0">
                  <a:pos x="248" y="259"/>
                </a:cxn>
                <a:cxn ang="0">
                  <a:pos x="200" y="283"/>
                </a:cxn>
                <a:cxn ang="0">
                  <a:pos x="184" y="287"/>
                </a:cxn>
                <a:cxn ang="0">
                  <a:pos x="152" y="283"/>
                </a:cxn>
                <a:cxn ang="0">
                  <a:pos x="140" y="283"/>
                </a:cxn>
                <a:cxn ang="0">
                  <a:pos x="132" y="291"/>
                </a:cxn>
                <a:cxn ang="0">
                  <a:pos x="128" y="303"/>
                </a:cxn>
                <a:cxn ang="0">
                  <a:pos x="120" y="295"/>
                </a:cxn>
                <a:cxn ang="0">
                  <a:pos x="120" y="287"/>
                </a:cxn>
                <a:cxn ang="0">
                  <a:pos x="112" y="275"/>
                </a:cxn>
                <a:cxn ang="0">
                  <a:pos x="104" y="267"/>
                </a:cxn>
                <a:cxn ang="0">
                  <a:pos x="104" y="255"/>
                </a:cxn>
                <a:cxn ang="0">
                  <a:pos x="96" y="243"/>
                </a:cxn>
                <a:cxn ang="0">
                  <a:pos x="88" y="235"/>
                </a:cxn>
                <a:cxn ang="0">
                  <a:pos x="80" y="227"/>
                </a:cxn>
                <a:cxn ang="0">
                  <a:pos x="72" y="220"/>
                </a:cxn>
                <a:cxn ang="0">
                  <a:pos x="68" y="204"/>
                </a:cxn>
                <a:cxn ang="0">
                  <a:pos x="68" y="188"/>
                </a:cxn>
                <a:cxn ang="0">
                  <a:pos x="68" y="180"/>
                </a:cxn>
                <a:cxn ang="0">
                  <a:pos x="60" y="164"/>
                </a:cxn>
                <a:cxn ang="0">
                  <a:pos x="48" y="152"/>
                </a:cxn>
                <a:cxn ang="0">
                  <a:pos x="44" y="148"/>
                </a:cxn>
                <a:cxn ang="0">
                  <a:pos x="40" y="136"/>
                </a:cxn>
                <a:cxn ang="0">
                  <a:pos x="36" y="128"/>
                </a:cxn>
                <a:cxn ang="0">
                  <a:pos x="28" y="120"/>
                </a:cxn>
                <a:cxn ang="0">
                  <a:pos x="24" y="104"/>
                </a:cxn>
                <a:cxn ang="0">
                  <a:pos x="16" y="96"/>
                </a:cxn>
                <a:cxn ang="0">
                  <a:pos x="12" y="84"/>
                </a:cxn>
                <a:cxn ang="0">
                  <a:pos x="4" y="76"/>
                </a:cxn>
                <a:cxn ang="0">
                  <a:pos x="4" y="60"/>
                </a:cxn>
                <a:cxn ang="0">
                  <a:pos x="24" y="60"/>
                </a:cxn>
                <a:cxn ang="0">
                  <a:pos x="40" y="44"/>
                </a:cxn>
                <a:cxn ang="0">
                  <a:pos x="48" y="24"/>
                </a:cxn>
                <a:cxn ang="0">
                  <a:pos x="40" y="12"/>
                </a:cxn>
                <a:cxn ang="0">
                  <a:pos x="60" y="8"/>
                </a:cxn>
                <a:cxn ang="0">
                  <a:pos x="84" y="4"/>
                </a:cxn>
                <a:cxn ang="0">
                  <a:pos x="128" y="32"/>
                </a:cxn>
                <a:cxn ang="0">
                  <a:pos x="176" y="60"/>
                </a:cxn>
                <a:cxn ang="0">
                  <a:pos x="196" y="64"/>
                </a:cxn>
                <a:cxn ang="0">
                  <a:pos x="212" y="72"/>
                </a:cxn>
                <a:cxn ang="0">
                  <a:pos x="216" y="84"/>
                </a:cxn>
                <a:cxn ang="0">
                  <a:pos x="220" y="92"/>
                </a:cxn>
                <a:cxn ang="0">
                  <a:pos x="220" y="92"/>
                </a:cxn>
                <a:cxn ang="0">
                  <a:pos x="228" y="104"/>
                </a:cxn>
                <a:cxn ang="0">
                  <a:pos x="236" y="112"/>
                </a:cxn>
                <a:cxn ang="0">
                  <a:pos x="236" y="120"/>
                </a:cxn>
                <a:cxn ang="0">
                  <a:pos x="240" y="132"/>
                </a:cxn>
                <a:cxn ang="0">
                  <a:pos x="248" y="144"/>
                </a:cxn>
                <a:cxn ang="0">
                  <a:pos x="256" y="152"/>
                </a:cxn>
                <a:cxn ang="0">
                  <a:pos x="259" y="156"/>
                </a:cxn>
                <a:cxn ang="0">
                  <a:pos x="315" y="212"/>
                </a:cxn>
                <a:cxn ang="0">
                  <a:pos x="112" y="291"/>
                </a:cxn>
                <a:cxn ang="0">
                  <a:pos x="108" y="295"/>
                </a:cxn>
                <a:cxn ang="0">
                  <a:pos x="116" y="295"/>
                </a:cxn>
              </a:cxnLst>
              <a:rect l="0" t="0" r="r" b="b"/>
              <a:pathLst>
                <a:path w="319" h="303">
                  <a:moveTo>
                    <a:pt x="311" y="235"/>
                  </a:moveTo>
                  <a:lnTo>
                    <a:pt x="263" y="255"/>
                  </a:lnTo>
                  <a:lnTo>
                    <a:pt x="252" y="255"/>
                  </a:lnTo>
                  <a:lnTo>
                    <a:pt x="248" y="259"/>
                  </a:lnTo>
                  <a:lnTo>
                    <a:pt x="220" y="259"/>
                  </a:lnTo>
                  <a:lnTo>
                    <a:pt x="208" y="271"/>
                  </a:lnTo>
                  <a:lnTo>
                    <a:pt x="204" y="279"/>
                  </a:lnTo>
                  <a:lnTo>
                    <a:pt x="200" y="283"/>
                  </a:lnTo>
                  <a:lnTo>
                    <a:pt x="196" y="291"/>
                  </a:lnTo>
                  <a:lnTo>
                    <a:pt x="192" y="291"/>
                  </a:lnTo>
                  <a:lnTo>
                    <a:pt x="188" y="291"/>
                  </a:lnTo>
                  <a:lnTo>
                    <a:pt x="184" y="287"/>
                  </a:lnTo>
                  <a:lnTo>
                    <a:pt x="180" y="287"/>
                  </a:lnTo>
                  <a:lnTo>
                    <a:pt x="176" y="287"/>
                  </a:lnTo>
                  <a:lnTo>
                    <a:pt x="164" y="283"/>
                  </a:lnTo>
                  <a:lnTo>
                    <a:pt x="152" y="283"/>
                  </a:lnTo>
                  <a:lnTo>
                    <a:pt x="148" y="283"/>
                  </a:lnTo>
                  <a:lnTo>
                    <a:pt x="144" y="283"/>
                  </a:lnTo>
                  <a:lnTo>
                    <a:pt x="144" y="287"/>
                  </a:lnTo>
                  <a:lnTo>
                    <a:pt x="140" y="283"/>
                  </a:lnTo>
                  <a:lnTo>
                    <a:pt x="136" y="283"/>
                  </a:lnTo>
                  <a:lnTo>
                    <a:pt x="132" y="283"/>
                  </a:lnTo>
                  <a:lnTo>
                    <a:pt x="132" y="287"/>
                  </a:lnTo>
                  <a:lnTo>
                    <a:pt x="132" y="291"/>
                  </a:lnTo>
                  <a:lnTo>
                    <a:pt x="132" y="295"/>
                  </a:lnTo>
                  <a:lnTo>
                    <a:pt x="132" y="299"/>
                  </a:lnTo>
                  <a:lnTo>
                    <a:pt x="128" y="299"/>
                  </a:lnTo>
                  <a:lnTo>
                    <a:pt x="128" y="303"/>
                  </a:lnTo>
                  <a:lnTo>
                    <a:pt x="124" y="303"/>
                  </a:lnTo>
                  <a:lnTo>
                    <a:pt x="124" y="299"/>
                  </a:lnTo>
                  <a:lnTo>
                    <a:pt x="124" y="295"/>
                  </a:lnTo>
                  <a:lnTo>
                    <a:pt x="120" y="295"/>
                  </a:lnTo>
                  <a:lnTo>
                    <a:pt x="120" y="291"/>
                  </a:lnTo>
                  <a:lnTo>
                    <a:pt x="120" y="287"/>
                  </a:lnTo>
                  <a:lnTo>
                    <a:pt x="120" y="291"/>
                  </a:lnTo>
                  <a:lnTo>
                    <a:pt x="120" y="287"/>
                  </a:lnTo>
                  <a:lnTo>
                    <a:pt x="120" y="283"/>
                  </a:lnTo>
                  <a:lnTo>
                    <a:pt x="116" y="283"/>
                  </a:lnTo>
                  <a:lnTo>
                    <a:pt x="116" y="279"/>
                  </a:lnTo>
                  <a:lnTo>
                    <a:pt x="112" y="275"/>
                  </a:lnTo>
                  <a:lnTo>
                    <a:pt x="108" y="275"/>
                  </a:lnTo>
                  <a:lnTo>
                    <a:pt x="108" y="271"/>
                  </a:lnTo>
                  <a:lnTo>
                    <a:pt x="108" y="267"/>
                  </a:lnTo>
                  <a:lnTo>
                    <a:pt x="104" y="267"/>
                  </a:lnTo>
                  <a:lnTo>
                    <a:pt x="104" y="263"/>
                  </a:lnTo>
                  <a:lnTo>
                    <a:pt x="104" y="259"/>
                  </a:lnTo>
                  <a:lnTo>
                    <a:pt x="100" y="259"/>
                  </a:lnTo>
                  <a:lnTo>
                    <a:pt x="104" y="255"/>
                  </a:lnTo>
                  <a:lnTo>
                    <a:pt x="100" y="255"/>
                  </a:lnTo>
                  <a:lnTo>
                    <a:pt x="100" y="251"/>
                  </a:lnTo>
                  <a:lnTo>
                    <a:pt x="96" y="247"/>
                  </a:lnTo>
                  <a:lnTo>
                    <a:pt x="96" y="243"/>
                  </a:lnTo>
                  <a:lnTo>
                    <a:pt x="96" y="239"/>
                  </a:lnTo>
                  <a:lnTo>
                    <a:pt x="92" y="239"/>
                  </a:lnTo>
                  <a:lnTo>
                    <a:pt x="92" y="235"/>
                  </a:lnTo>
                  <a:lnTo>
                    <a:pt x="88" y="235"/>
                  </a:lnTo>
                  <a:lnTo>
                    <a:pt x="88" y="231"/>
                  </a:lnTo>
                  <a:lnTo>
                    <a:pt x="84" y="231"/>
                  </a:lnTo>
                  <a:lnTo>
                    <a:pt x="80" y="231"/>
                  </a:lnTo>
                  <a:lnTo>
                    <a:pt x="80" y="227"/>
                  </a:lnTo>
                  <a:lnTo>
                    <a:pt x="76" y="227"/>
                  </a:lnTo>
                  <a:lnTo>
                    <a:pt x="76" y="224"/>
                  </a:lnTo>
                  <a:lnTo>
                    <a:pt x="76" y="220"/>
                  </a:lnTo>
                  <a:lnTo>
                    <a:pt x="72" y="220"/>
                  </a:lnTo>
                  <a:lnTo>
                    <a:pt x="72" y="216"/>
                  </a:lnTo>
                  <a:lnTo>
                    <a:pt x="68" y="212"/>
                  </a:lnTo>
                  <a:lnTo>
                    <a:pt x="72" y="208"/>
                  </a:lnTo>
                  <a:lnTo>
                    <a:pt x="68" y="204"/>
                  </a:lnTo>
                  <a:lnTo>
                    <a:pt x="68" y="200"/>
                  </a:lnTo>
                  <a:lnTo>
                    <a:pt x="68" y="196"/>
                  </a:lnTo>
                  <a:lnTo>
                    <a:pt x="68" y="192"/>
                  </a:lnTo>
                  <a:lnTo>
                    <a:pt x="68" y="188"/>
                  </a:lnTo>
                  <a:lnTo>
                    <a:pt x="68" y="184"/>
                  </a:lnTo>
                  <a:lnTo>
                    <a:pt x="68" y="180"/>
                  </a:lnTo>
                  <a:lnTo>
                    <a:pt x="64" y="180"/>
                  </a:lnTo>
                  <a:lnTo>
                    <a:pt x="68" y="180"/>
                  </a:lnTo>
                  <a:lnTo>
                    <a:pt x="64" y="176"/>
                  </a:lnTo>
                  <a:lnTo>
                    <a:pt x="64" y="172"/>
                  </a:lnTo>
                  <a:lnTo>
                    <a:pt x="60" y="168"/>
                  </a:lnTo>
                  <a:lnTo>
                    <a:pt x="60" y="164"/>
                  </a:lnTo>
                  <a:lnTo>
                    <a:pt x="56" y="160"/>
                  </a:lnTo>
                  <a:lnTo>
                    <a:pt x="52" y="156"/>
                  </a:lnTo>
                  <a:lnTo>
                    <a:pt x="48" y="156"/>
                  </a:lnTo>
                  <a:lnTo>
                    <a:pt x="48" y="152"/>
                  </a:lnTo>
                  <a:lnTo>
                    <a:pt x="48" y="156"/>
                  </a:lnTo>
                  <a:lnTo>
                    <a:pt x="44" y="156"/>
                  </a:lnTo>
                  <a:lnTo>
                    <a:pt x="44" y="152"/>
                  </a:lnTo>
                  <a:lnTo>
                    <a:pt x="44" y="148"/>
                  </a:lnTo>
                  <a:lnTo>
                    <a:pt x="40" y="148"/>
                  </a:lnTo>
                  <a:lnTo>
                    <a:pt x="40" y="144"/>
                  </a:lnTo>
                  <a:lnTo>
                    <a:pt x="40" y="140"/>
                  </a:lnTo>
                  <a:lnTo>
                    <a:pt x="40" y="136"/>
                  </a:lnTo>
                  <a:lnTo>
                    <a:pt x="40" y="132"/>
                  </a:lnTo>
                  <a:lnTo>
                    <a:pt x="36" y="128"/>
                  </a:lnTo>
                  <a:lnTo>
                    <a:pt x="36" y="124"/>
                  </a:lnTo>
                  <a:lnTo>
                    <a:pt x="36" y="128"/>
                  </a:lnTo>
                  <a:lnTo>
                    <a:pt x="32" y="128"/>
                  </a:lnTo>
                  <a:lnTo>
                    <a:pt x="32" y="124"/>
                  </a:lnTo>
                  <a:lnTo>
                    <a:pt x="32" y="120"/>
                  </a:lnTo>
                  <a:lnTo>
                    <a:pt x="28" y="120"/>
                  </a:lnTo>
                  <a:lnTo>
                    <a:pt x="28" y="116"/>
                  </a:lnTo>
                  <a:lnTo>
                    <a:pt x="28" y="112"/>
                  </a:lnTo>
                  <a:lnTo>
                    <a:pt x="24" y="108"/>
                  </a:lnTo>
                  <a:lnTo>
                    <a:pt x="24" y="104"/>
                  </a:lnTo>
                  <a:lnTo>
                    <a:pt x="20" y="104"/>
                  </a:lnTo>
                  <a:lnTo>
                    <a:pt x="20" y="100"/>
                  </a:lnTo>
                  <a:lnTo>
                    <a:pt x="20" y="96"/>
                  </a:lnTo>
                  <a:lnTo>
                    <a:pt x="16" y="96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8" y="80"/>
                  </a:lnTo>
                  <a:lnTo>
                    <a:pt x="4" y="80"/>
                  </a:lnTo>
                  <a:lnTo>
                    <a:pt x="0" y="80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4" y="60"/>
                  </a:lnTo>
                  <a:lnTo>
                    <a:pt x="28" y="56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40" y="44"/>
                  </a:lnTo>
                  <a:lnTo>
                    <a:pt x="44" y="44"/>
                  </a:lnTo>
                  <a:lnTo>
                    <a:pt x="48" y="36"/>
                  </a:lnTo>
                  <a:lnTo>
                    <a:pt x="52" y="32"/>
                  </a:lnTo>
                  <a:lnTo>
                    <a:pt x="48" y="24"/>
                  </a:lnTo>
                  <a:lnTo>
                    <a:pt x="44" y="24"/>
                  </a:lnTo>
                  <a:lnTo>
                    <a:pt x="44" y="20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52" y="8"/>
                  </a:lnTo>
                  <a:lnTo>
                    <a:pt x="60" y="8"/>
                  </a:lnTo>
                  <a:lnTo>
                    <a:pt x="68" y="4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104" y="16"/>
                  </a:lnTo>
                  <a:lnTo>
                    <a:pt x="116" y="20"/>
                  </a:lnTo>
                  <a:lnTo>
                    <a:pt x="128" y="32"/>
                  </a:lnTo>
                  <a:lnTo>
                    <a:pt x="128" y="36"/>
                  </a:lnTo>
                  <a:lnTo>
                    <a:pt x="140" y="44"/>
                  </a:lnTo>
                  <a:lnTo>
                    <a:pt x="156" y="60"/>
                  </a:lnTo>
                  <a:lnTo>
                    <a:pt x="176" y="60"/>
                  </a:lnTo>
                  <a:lnTo>
                    <a:pt x="180" y="60"/>
                  </a:lnTo>
                  <a:lnTo>
                    <a:pt x="184" y="60"/>
                  </a:lnTo>
                  <a:lnTo>
                    <a:pt x="188" y="60"/>
                  </a:lnTo>
                  <a:lnTo>
                    <a:pt x="196" y="64"/>
                  </a:lnTo>
                  <a:lnTo>
                    <a:pt x="200" y="68"/>
                  </a:lnTo>
                  <a:lnTo>
                    <a:pt x="200" y="72"/>
                  </a:lnTo>
                  <a:lnTo>
                    <a:pt x="208" y="72"/>
                  </a:lnTo>
                  <a:lnTo>
                    <a:pt x="212" y="72"/>
                  </a:lnTo>
                  <a:lnTo>
                    <a:pt x="212" y="76"/>
                  </a:lnTo>
                  <a:lnTo>
                    <a:pt x="212" y="80"/>
                  </a:lnTo>
                  <a:lnTo>
                    <a:pt x="216" y="80"/>
                  </a:lnTo>
                  <a:lnTo>
                    <a:pt x="216" y="84"/>
                  </a:lnTo>
                  <a:lnTo>
                    <a:pt x="216" y="88"/>
                  </a:lnTo>
                  <a:lnTo>
                    <a:pt x="216" y="84"/>
                  </a:lnTo>
                  <a:lnTo>
                    <a:pt x="216" y="88"/>
                  </a:lnTo>
                  <a:lnTo>
                    <a:pt x="220" y="92"/>
                  </a:lnTo>
                  <a:lnTo>
                    <a:pt x="220" y="88"/>
                  </a:lnTo>
                  <a:lnTo>
                    <a:pt x="220" y="92"/>
                  </a:lnTo>
                  <a:lnTo>
                    <a:pt x="224" y="92"/>
                  </a:lnTo>
                  <a:lnTo>
                    <a:pt x="220" y="92"/>
                  </a:lnTo>
                  <a:lnTo>
                    <a:pt x="224" y="96"/>
                  </a:lnTo>
                  <a:lnTo>
                    <a:pt x="224" y="100"/>
                  </a:lnTo>
                  <a:lnTo>
                    <a:pt x="228" y="100"/>
                  </a:lnTo>
                  <a:lnTo>
                    <a:pt x="228" y="104"/>
                  </a:lnTo>
                  <a:lnTo>
                    <a:pt x="232" y="104"/>
                  </a:lnTo>
                  <a:lnTo>
                    <a:pt x="236" y="104"/>
                  </a:lnTo>
                  <a:lnTo>
                    <a:pt x="236" y="108"/>
                  </a:lnTo>
                  <a:lnTo>
                    <a:pt x="236" y="112"/>
                  </a:lnTo>
                  <a:lnTo>
                    <a:pt x="240" y="116"/>
                  </a:lnTo>
                  <a:lnTo>
                    <a:pt x="236" y="120"/>
                  </a:lnTo>
                  <a:lnTo>
                    <a:pt x="236" y="116"/>
                  </a:lnTo>
                  <a:lnTo>
                    <a:pt x="236" y="120"/>
                  </a:lnTo>
                  <a:lnTo>
                    <a:pt x="236" y="124"/>
                  </a:lnTo>
                  <a:lnTo>
                    <a:pt x="240" y="128"/>
                  </a:lnTo>
                  <a:lnTo>
                    <a:pt x="236" y="128"/>
                  </a:lnTo>
                  <a:lnTo>
                    <a:pt x="240" y="132"/>
                  </a:lnTo>
                  <a:lnTo>
                    <a:pt x="244" y="132"/>
                  </a:lnTo>
                  <a:lnTo>
                    <a:pt x="244" y="136"/>
                  </a:lnTo>
                  <a:lnTo>
                    <a:pt x="244" y="140"/>
                  </a:lnTo>
                  <a:lnTo>
                    <a:pt x="248" y="144"/>
                  </a:lnTo>
                  <a:lnTo>
                    <a:pt x="248" y="148"/>
                  </a:lnTo>
                  <a:lnTo>
                    <a:pt x="252" y="148"/>
                  </a:lnTo>
                  <a:lnTo>
                    <a:pt x="256" y="148"/>
                  </a:lnTo>
                  <a:lnTo>
                    <a:pt x="256" y="152"/>
                  </a:lnTo>
                  <a:lnTo>
                    <a:pt x="256" y="156"/>
                  </a:lnTo>
                  <a:lnTo>
                    <a:pt x="256" y="152"/>
                  </a:lnTo>
                  <a:lnTo>
                    <a:pt x="256" y="156"/>
                  </a:lnTo>
                  <a:lnTo>
                    <a:pt x="259" y="156"/>
                  </a:lnTo>
                  <a:lnTo>
                    <a:pt x="275" y="180"/>
                  </a:lnTo>
                  <a:lnTo>
                    <a:pt x="311" y="184"/>
                  </a:lnTo>
                  <a:lnTo>
                    <a:pt x="319" y="196"/>
                  </a:lnTo>
                  <a:lnTo>
                    <a:pt x="315" y="212"/>
                  </a:lnTo>
                  <a:lnTo>
                    <a:pt x="311" y="235"/>
                  </a:lnTo>
                  <a:close/>
                  <a:moveTo>
                    <a:pt x="112" y="291"/>
                  </a:moveTo>
                  <a:lnTo>
                    <a:pt x="112" y="295"/>
                  </a:lnTo>
                  <a:lnTo>
                    <a:pt x="112" y="291"/>
                  </a:lnTo>
                  <a:close/>
                  <a:moveTo>
                    <a:pt x="116" y="299"/>
                  </a:moveTo>
                  <a:lnTo>
                    <a:pt x="112" y="299"/>
                  </a:lnTo>
                  <a:lnTo>
                    <a:pt x="112" y="295"/>
                  </a:lnTo>
                  <a:lnTo>
                    <a:pt x="108" y="295"/>
                  </a:lnTo>
                  <a:lnTo>
                    <a:pt x="112" y="295"/>
                  </a:lnTo>
                  <a:lnTo>
                    <a:pt x="116" y="295"/>
                  </a:lnTo>
                  <a:lnTo>
                    <a:pt x="112" y="295"/>
                  </a:lnTo>
                  <a:lnTo>
                    <a:pt x="116" y="295"/>
                  </a:lnTo>
                  <a:lnTo>
                    <a:pt x="116" y="299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2" name="Freeform 43">
              <a:extLst>
                <a:ext uri="{FF2B5EF4-FFF2-40B4-BE49-F238E27FC236}">
                  <a16:creationId xmlns:a16="http://schemas.microsoft.com/office/drawing/2014/main" id="{0BFC0190-9BC2-9D93-1704-4B444CD22429}"/>
                </a:ext>
              </a:extLst>
            </p:cNvPr>
            <p:cNvSpPr>
              <a:spLocks noEditPoints="1"/>
            </p:cNvSpPr>
            <p:nvPr>
              <p:custDataLst>
                <p:tags r:id="rId26"/>
              </p:custDataLst>
            </p:nvPr>
          </p:nvSpPr>
          <p:spPr bwMode="gray">
            <a:xfrm>
              <a:off x="9126489" y="3649889"/>
              <a:ext cx="141535" cy="251567"/>
            </a:xfrm>
            <a:custGeom>
              <a:avLst/>
              <a:gdLst/>
              <a:ahLst/>
              <a:cxnLst>
                <a:cxn ang="0">
                  <a:pos x="4" y="16"/>
                </a:cxn>
                <a:cxn ang="0">
                  <a:pos x="0" y="16"/>
                </a:cxn>
                <a:cxn ang="0">
                  <a:pos x="32" y="60"/>
                </a:cxn>
                <a:cxn ang="0">
                  <a:pos x="32" y="64"/>
                </a:cxn>
                <a:cxn ang="0">
                  <a:pos x="28" y="68"/>
                </a:cxn>
                <a:cxn ang="0">
                  <a:pos x="20" y="72"/>
                </a:cxn>
                <a:cxn ang="0">
                  <a:pos x="16" y="72"/>
                </a:cxn>
                <a:cxn ang="0">
                  <a:pos x="8" y="72"/>
                </a:cxn>
                <a:cxn ang="0">
                  <a:pos x="8" y="64"/>
                </a:cxn>
                <a:cxn ang="0">
                  <a:pos x="4" y="60"/>
                </a:cxn>
                <a:cxn ang="0">
                  <a:pos x="4" y="56"/>
                </a:cxn>
                <a:cxn ang="0">
                  <a:pos x="4" y="48"/>
                </a:cxn>
                <a:cxn ang="0">
                  <a:pos x="4" y="40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4" y="20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4"/>
                </a:cxn>
                <a:cxn ang="0">
                  <a:pos x="12" y="8"/>
                </a:cxn>
                <a:cxn ang="0">
                  <a:pos x="16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2" y="8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2" y="4"/>
                </a:cxn>
                <a:cxn ang="0">
                  <a:pos x="16" y="8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20" y="20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24" y="28"/>
                </a:cxn>
                <a:cxn ang="0">
                  <a:pos x="24" y="28"/>
                </a:cxn>
                <a:cxn ang="0">
                  <a:pos x="28" y="28"/>
                </a:cxn>
                <a:cxn ang="0">
                  <a:pos x="28" y="32"/>
                </a:cxn>
                <a:cxn ang="0">
                  <a:pos x="32" y="40"/>
                </a:cxn>
                <a:cxn ang="0">
                  <a:pos x="32" y="40"/>
                </a:cxn>
                <a:cxn ang="0">
                  <a:pos x="32" y="44"/>
                </a:cxn>
                <a:cxn ang="0">
                  <a:pos x="36" y="44"/>
                </a:cxn>
                <a:cxn ang="0">
                  <a:pos x="36" y="48"/>
                </a:cxn>
                <a:cxn ang="0">
                  <a:pos x="36" y="56"/>
                </a:cxn>
              </a:cxnLst>
              <a:rect l="0" t="0" r="r" b="b"/>
              <a:pathLst>
                <a:path w="36" h="72">
                  <a:moveTo>
                    <a:pt x="4" y="16"/>
                  </a:move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close/>
                  <a:moveTo>
                    <a:pt x="32" y="60"/>
                  </a:move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4" y="68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6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6" y="44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3" name="Freeform 44">
              <a:extLst>
                <a:ext uri="{FF2B5EF4-FFF2-40B4-BE49-F238E27FC236}">
                  <a16:creationId xmlns:a16="http://schemas.microsoft.com/office/drawing/2014/main" id="{6A7EDD77-9993-0635-B6D3-FBB9B9183294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gray">
            <a:xfrm>
              <a:off x="6508100" y="1808548"/>
              <a:ext cx="408878" cy="349399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4" y="80"/>
                </a:cxn>
                <a:cxn ang="0">
                  <a:pos x="4" y="80"/>
                </a:cxn>
                <a:cxn ang="0">
                  <a:pos x="4" y="76"/>
                </a:cxn>
                <a:cxn ang="0">
                  <a:pos x="12" y="72"/>
                </a:cxn>
                <a:cxn ang="0">
                  <a:pos x="12" y="72"/>
                </a:cxn>
                <a:cxn ang="0">
                  <a:pos x="16" y="64"/>
                </a:cxn>
                <a:cxn ang="0">
                  <a:pos x="12" y="60"/>
                </a:cxn>
                <a:cxn ang="0">
                  <a:pos x="12" y="56"/>
                </a:cxn>
                <a:cxn ang="0">
                  <a:pos x="8" y="56"/>
                </a:cxn>
                <a:cxn ang="0">
                  <a:pos x="4" y="56"/>
                </a:cxn>
                <a:cxn ang="0">
                  <a:pos x="4" y="48"/>
                </a:cxn>
                <a:cxn ang="0">
                  <a:pos x="4" y="44"/>
                </a:cxn>
                <a:cxn ang="0">
                  <a:pos x="4" y="36"/>
                </a:cxn>
                <a:cxn ang="0">
                  <a:pos x="4" y="28"/>
                </a:cxn>
                <a:cxn ang="0">
                  <a:pos x="8" y="32"/>
                </a:cxn>
                <a:cxn ang="0">
                  <a:pos x="8" y="28"/>
                </a:cxn>
                <a:cxn ang="0">
                  <a:pos x="12" y="24"/>
                </a:cxn>
                <a:cxn ang="0">
                  <a:pos x="16" y="24"/>
                </a:cxn>
                <a:cxn ang="0">
                  <a:pos x="16" y="20"/>
                </a:cxn>
                <a:cxn ang="0">
                  <a:pos x="16" y="12"/>
                </a:cxn>
                <a:cxn ang="0">
                  <a:pos x="24" y="16"/>
                </a:cxn>
                <a:cxn ang="0">
                  <a:pos x="32" y="12"/>
                </a:cxn>
                <a:cxn ang="0">
                  <a:pos x="36" y="12"/>
                </a:cxn>
                <a:cxn ang="0">
                  <a:pos x="36" y="12"/>
                </a:cxn>
                <a:cxn ang="0">
                  <a:pos x="44" y="8"/>
                </a:cxn>
                <a:cxn ang="0">
                  <a:pos x="48" y="12"/>
                </a:cxn>
                <a:cxn ang="0">
                  <a:pos x="52" y="12"/>
                </a:cxn>
                <a:cxn ang="0">
                  <a:pos x="56" y="16"/>
                </a:cxn>
                <a:cxn ang="0">
                  <a:pos x="64" y="12"/>
                </a:cxn>
                <a:cxn ang="0">
                  <a:pos x="72" y="8"/>
                </a:cxn>
                <a:cxn ang="0">
                  <a:pos x="76" y="8"/>
                </a:cxn>
                <a:cxn ang="0">
                  <a:pos x="80" y="4"/>
                </a:cxn>
                <a:cxn ang="0">
                  <a:pos x="88" y="4"/>
                </a:cxn>
                <a:cxn ang="0">
                  <a:pos x="96" y="4"/>
                </a:cxn>
                <a:cxn ang="0">
                  <a:pos x="100" y="0"/>
                </a:cxn>
                <a:cxn ang="0">
                  <a:pos x="104" y="4"/>
                </a:cxn>
                <a:cxn ang="0">
                  <a:pos x="88" y="20"/>
                </a:cxn>
                <a:cxn ang="0">
                  <a:pos x="88" y="32"/>
                </a:cxn>
                <a:cxn ang="0">
                  <a:pos x="88" y="40"/>
                </a:cxn>
                <a:cxn ang="0">
                  <a:pos x="84" y="44"/>
                </a:cxn>
                <a:cxn ang="0">
                  <a:pos x="84" y="48"/>
                </a:cxn>
                <a:cxn ang="0">
                  <a:pos x="84" y="60"/>
                </a:cxn>
                <a:cxn ang="0">
                  <a:pos x="64" y="72"/>
                </a:cxn>
                <a:cxn ang="0">
                  <a:pos x="48" y="80"/>
                </a:cxn>
                <a:cxn ang="0">
                  <a:pos x="32" y="92"/>
                </a:cxn>
                <a:cxn ang="0">
                  <a:pos x="20" y="100"/>
                </a:cxn>
                <a:cxn ang="0">
                  <a:pos x="12" y="100"/>
                </a:cxn>
                <a:cxn ang="0">
                  <a:pos x="8" y="96"/>
                </a:cxn>
                <a:cxn ang="0">
                  <a:pos x="4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88"/>
                </a:cxn>
                <a:cxn ang="0">
                  <a:pos x="0" y="84"/>
                </a:cxn>
              </a:cxnLst>
              <a:rect l="0" t="0" r="r" b="b"/>
              <a:pathLst>
                <a:path w="104" h="100">
                  <a:moveTo>
                    <a:pt x="0" y="84"/>
                  </a:move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4" y="0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96" y="16"/>
                  </a:lnTo>
                  <a:lnTo>
                    <a:pt x="88" y="16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8" y="36"/>
                  </a:lnTo>
                  <a:lnTo>
                    <a:pt x="88" y="36"/>
                  </a:lnTo>
                  <a:lnTo>
                    <a:pt x="88" y="36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52"/>
                  </a:lnTo>
                  <a:lnTo>
                    <a:pt x="84" y="56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76" y="64"/>
                  </a:lnTo>
                  <a:lnTo>
                    <a:pt x="72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4" y="72"/>
                  </a:lnTo>
                  <a:lnTo>
                    <a:pt x="60" y="72"/>
                  </a:lnTo>
                  <a:lnTo>
                    <a:pt x="56" y="76"/>
                  </a:lnTo>
                  <a:lnTo>
                    <a:pt x="52" y="80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4" y="84"/>
                  </a:lnTo>
                  <a:lnTo>
                    <a:pt x="40" y="84"/>
                  </a:lnTo>
                  <a:lnTo>
                    <a:pt x="36" y="88"/>
                  </a:lnTo>
                  <a:lnTo>
                    <a:pt x="32" y="92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4" y="96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4" name="Freeform 45">
              <a:extLst>
                <a:ext uri="{FF2B5EF4-FFF2-40B4-BE49-F238E27FC236}">
                  <a16:creationId xmlns:a16="http://schemas.microsoft.com/office/drawing/2014/main" id="{692CE435-E4C9-CB44-AA7C-F7617C20221B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gray">
            <a:xfrm>
              <a:off x="8407024" y="1543007"/>
              <a:ext cx="452122" cy="321449"/>
            </a:xfrm>
            <a:custGeom>
              <a:avLst/>
              <a:gdLst/>
              <a:ahLst/>
              <a:cxnLst>
                <a:cxn ang="0">
                  <a:pos x="108" y="76"/>
                </a:cxn>
                <a:cxn ang="0">
                  <a:pos x="96" y="80"/>
                </a:cxn>
                <a:cxn ang="0">
                  <a:pos x="96" y="76"/>
                </a:cxn>
                <a:cxn ang="0">
                  <a:pos x="88" y="76"/>
                </a:cxn>
                <a:cxn ang="0">
                  <a:pos x="80" y="80"/>
                </a:cxn>
                <a:cxn ang="0">
                  <a:pos x="72" y="84"/>
                </a:cxn>
                <a:cxn ang="0">
                  <a:pos x="64" y="88"/>
                </a:cxn>
                <a:cxn ang="0">
                  <a:pos x="60" y="76"/>
                </a:cxn>
                <a:cxn ang="0">
                  <a:pos x="64" y="68"/>
                </a:cxn>
                <a:cxn ang="0">
                  <a:pos x="56" y="64"/>
                </a:cxn>
                <a:cxn ang="0">
                  <a:pos x="56" y="56"/>
                </a:cxn>
                <a:cxn ang="0">
                  <a:pos x="48" y="60"/>
                </a:cxn>
                <a:cxn ang="0">
                  <a:pos x="40" y="68"/>
                </a:cxn>
                <a:cxn ang="0">
                  <a:pos x="40" y="72"/>
                </a:cxn>
                <a:cxn ang="0">
                  <a:pos x="28" y="76"/>
                </a:cxn>
                <a:cxn ang="0">
                  <a:pos x="24" y="76"/>
                </a:cxn>
                <a:cxn ang="0">
                  <a:pos x="12" y="80"/>
                </a:cxn>
                <a:cxn ang="0">
                  <a:pos x="4" y="80"/>
                </a:cxn>
                <a:cxn ang="0">
                  <a:pos x="8" y="72"/>
                </a:cxn>
                <a:cxn ang="0">
                  <a:pos x="12" y="60"/>
                </a:cxn>
                <a:cxn ang="0">
                  <a:pos x="12" y="56"/>
                </a:cxn>
                <a:cxn ang="0">
                  <a:pos x="12" y="48"/>
                </a:cxn>
                <a:cxn ang="0">
                  <a:pos x="4" y="44"/>
                </a:cxn>
                <a:cxn ang="0">
                  <a:pos x="0" y="36"/>
                </a:cxn>
                <a:cxn ang="0">
                  <a:pos x="8" y="28"/>
                </a:cxn>
                <a:cxn ang="0">
                  <a:pos x="16" y="32"/>
                </a:cxn>
                <a:cxn ang="0">
                  <a:pos x="20" y="24"/>
                </a:cxn>
                <a:cxn ang="0">
                  <a:pos x="20" y="20"/>
                </a:cxn>
                <a:cxn ang="0">
                  <a:pos x="20" y="16"/>
                </a:cxn>
                <a:cxn ang="0">
                  <a:pos x="28" y="12"/>
                </a:cxn>
                <a:cxn ang="0">
                  <a:pos x="32" y="4"/>
                </a:cxn>
                <a:cxn ang="0">
                  <a:pos x="40" y="8"/>
                </a:cxn>
                <a:cxn ang="0">
                  <a:pos x="44" y="0"/>
                </a:cxn>
                <a:cxn ang="0">
                  <a:pos x="52" y="4"/>
                </a:cxn>
                <a:cxn ang="0">
                  <a:pos x="48" y="12"/>
                </a:cxn>
                <a:cxn ang="0">
                  <a:pos x="48" y="16"/>
                </a:cxn>
                <a:cxn ang="0">
                  <a:pos x="48" y="20"/>
                </a:cxn>
                <a:cxn ang="0">
                  <a:pos x="48" y="24"/>
                </a:cxn>
                <a:cxn ang="0">
                  <a:pos x="40" y="16"/>
                </a:cxn>
                <a:cxn ang="0">
                  <a:pos x="32" y="24"/>
                </a:cxn>
                <a:cxn ang="0">
                  <a:pos x="28" y="24"/>
                </a:cxn>
                <a:cxn ang="0">
                  <a:pos x="32" y="32"/>
                </a:cxn>
                <a:cxn ang="0">
                  <a:pos x="44" y="32"/>
                </a:cxn>
                <a:cxn ang="0">
                  <a:pos x="48" y="32"/>
                </a:cxn>
                <a:cxn ang="0">
                  <a:pos x="56" y="32"/>
                </a:cxn>
                <a:cxn ang="0">
                  <a:pos x="64" y="32"/>
                </a:cxn>
                <a:cxn ang="0">
                  <a:pos x="64" y="36"/>
                </a:cxn>
                <a:cxn ang="0">
                  <a:pos x="72" y="40"/>
                </a:cxn>
                <a:cxn ang="0">
                  <a:pos x="80" y="36"/>
                </a:cxn>
                <a:cxn ang="0">
                  <a:pos x="88" y="32"/>
                </a:cxn>
                <a:cxn ang="0">
                  <a:pos x="96" y="36"/>
                </a:cxn>
                <a:cxn ang="0">
                  <a:pos x="96" y="44"/>
                </a:cxn>
                <a:cxn ang="0">
                  <a:pos x="100" y="52"/>
                </a:cxn>
                <a:cxn ang="0">
                  <a:pos x="108" y="52"/>
                </a:cxn>
                <a:cxn ang="0">
                  <a:pos x="111" y="60"/>
                </a:cxn>
                <a:cxn ang="0">
                  <a:pos x="115" y="68"/>
                </a:cxn>
                <a:cxn ang="0">
                  <a:pos x="115" y="72"/>
                </a:cxn>
              </a:cxnLst>
              <a:rect l="0" t="0" r="r" b="b"/>
              <a:pathLst>
                <a:path w="115" h="92">
                  <a:moveTo>
                    <a:pt x="111" y="80"/>
                  </a:moveTo>
                  <a:lnTo>
                    <a:pt x="111" y="76"/>
                  </a:lnTo>
                  <a:lnTo>
                    <a:pt x="108" y="76"/>
                  </a:lnTo>
                  <a:lnTo>
                    <a:pt x="104" y="76"/>
                  </a:lnTo>
                  <a:lnTo>
                    <a:pt x="100" y="76"/>
                  </a:lnTo>
                  <a:lnTo>
                    <a:pt x="96" y="80"/>
                  </a:lnTo>
                  <a:lnTo>
                    <a:pt x="92" y="80"/>
                  </a:lnTo>
                  <a:lnTo>
                    <a:pt x="92" y="76"/>
                  </a:lnTo>
                  <a:lnTo>
                    <a:pt x="96" y="76"/>
                  </a:lnTo>
                  <a:lnTo>
                    <a:pt x="92" y="76"/>
                  </a:lnTo>
                  <a:lnTo>
                    <a:pt x="92" y="72"/>
                  </a:lnTo>
                  <a:lnTo>
                    <a:pt x="88" y="76"/>
                  </a:lnTo>
                  <a:lnTo>
                    <a:pt x="84" y="76"/>
                  </a:lnTo>
                  <a:lnTo>
                    <a:pt x="84" y="80"/>
                  </a:lnTo>
                  <a:lnTo>
                    <a:pt x="80" y="80"/>
                  </a:lnTo>
                  <a:lnTo>
                    <a:pt x="80" y="84"/>
                  </a:lnTo>
                  <a:lnTo>
                    <a:pt x="76" y="84"/>
                  </a:lnTo>
                  <a:lnTo>
                    <a:pt x="72" y="84"/>
                  </a:lnTo>
                  <a:lnTo>
                    <a:pt x="68" y="88"/>
                  </a:lnTo>
                  <a:lnTo>
                    <a:pt x="64" y="92"/>
                  </a:lnTo>
                  <a:lnTo>
                    <a:pt x="64" y="88"/>
                  </a:lnTo>
                  <a:lnTo>
                    <a:pt x="60" y="84"/>
                  </a:lnTo>
                  <a:lnTo>
                    <a:pt x="60" y="80"/>
                  </a:lnTo>
                  <a:lnTo>
                    <a:pt x="60" y="76"/>
                  </a:lnTo>
                  <a:lnTo>
                    <a:pt x="60" y="72"/>
                  </a:lnTo>
                  <a:lnTo>
                    <a:pt x="60" y="68"/>
                  </a:lnTo>
                  <a:lnTo>
                    <a:pt x="64" y="68"/>
                  </a:lnTo>
                  <a:lnTo>
                    <a:pt x="64" y="64"/>
                  </a:lnTo>
                  <a:lnTo>
                    <a:pt x="60" y="64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0" y="56"/>
                  </a:lnTo>
                  <a:lnTo>
                    <a:pt x="56" y="56"/>
                  </a:lnTo>
                  <a:lnTo>
                    <a:pt x="52" y="52"/>
                  </a:lnTo>
                  <a:lnTo>
                    <a:pt x="48" y="56"/>
                  </a:lnTo>
                  <a:lnTo>
                    <a:pt x="48" y="60"/>
                  </a:lnTo>
                  <a:lnTo>
                    <a:pt x="44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44" y="68"/>
                  </a:lnTo>
                  <a:lnTo>
                    <a:pt x="44" y="72"/>
                  </a:lnTo>
                  <a:lnTo>
                    <a:pt x="40" y="72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28" y="76"/>
                  </a:lnTo>
                  <a:lnTo>
                    <a:pt x="28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0" y="76"/>
                  </a:lnTo>
                  <a:lnTo>
                    <a:pt x="16" y="80"/>
                  </a:lnTo>
                  <a:lnTo>
                    <a:pt x="12" y="80"/>
                  </a:lnTo>
                  <a:lnTo>
                    <a:pt x="12" y="84"/>
                  </a:lnTo>
                  <a:lnTo>
                    <a:pt x="8" y="84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6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8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52" y="16"/>
                  </a:lnTo>
                  <a:lnTo>
                    <a:pt x="52" y="20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48" y="20"/>
                  </a:lnTo>
                  <a:lnTo>
                    <a:pt x="44" y="20"/>
                  </a:lnTo>
                  <a:lnTo>
                    <a:pt x="40" y="16"/>
                  </a:lnTo>
                  <a:lnTo>
                    <a:pt x="36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20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6" y="32"/>
                  </a:lnTo>
                  <a:lnTo>
                    <a:pt x="40" y="32"/>
                  </a:lnTo>
                  <a:lnTo>
                    <a:pt x="44" y="32"/>
                  </a:lnTo>
                  <a:lnTo>
                    <a:pt x="44" y="28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2" y="36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0" y="28"/>
                  </a:lnTo>
                  <a:lnTo>
                    <a:pt x="64" y="32"/>
                  </a:lnTo>
                  <a:lnTo>
                    <a:pt x="60" y="32"/>
                  </a:lnTo>
                  <a:lnTo>
                    <a:pt x="64" y="32"/>
                  </a:lnTo>
                  <a:lnTo>
                    <a:pt x="64" y="36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2" y="40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8" y="36"/>
                  </a:lnTo>
                  <a:lnTo>
                    <a:pt x="88" y="32"/>
                  </a:lnTo>
                  <a:lnTo>
                    <a:pt x="92" y="32"/>
                  </a:lnTo>
                  <a:lnTo>
                    <a:pt x="96" y="32"/>
                  </a:lnTo>
                  <a:lnTo>
                    <a:pt x="96" y="36"/>
                  </a:lnTo>
                  <a:lnTo>
                    <a:pt x="92" y="36"/>
                  </a:lnTo>
                  <a:lnTo>
                    <a:pt x="96" y="40"/>
                  </a:lnTo>
                  <a:lnTo>
                    <a:pt x="96" y="44"/>
                  </a:lnTo>
                  <a:lnTo>
                    <a:pt x="96" y="48"/>
                  </a:lnTo>
                  <a:lnTo>
                    <a:pt x="96" y="52"/>
                  </a:lnTo>
                  <a:lnTo>
                    <a:pt x="100" y="52"/>
                  </a:lnTo>
                  <a:lnTo>
                    <a:pt x="100" y="48"/>
                  </a:lnTo>
                  <a:lnTo>
                    <a:pt x="104" y="48"/>
                  </a:lnTo>
                  <a:lnTo>
                    <a:pt x="108" y="52"/>
                  </a:lnTo>
                  <a:lnTo>
                    <a:pt x="111" y="52"/>
                  </a:lnTo>
                  <a:lnTo>
                    <a:pt x="111" y="56"/>
                  </a:lnTo>
                  <a:lnTo>
                    <a:pt x="111" y="60"/>
                  </a:lnTo>
                  <a:lnTo>
                    <a:pt x="111" y="64"/>
                  </a:lnTo>
                  <a:lnTo>
                    <a:pt x="111" y="68"/>
                  </a:lnTo>
                  <a:lnTo>
                    <a:pt x="115" y="68"/>
                  </a:lnTo>
                  <a:lnTo>
                    <a:pt x="111" y="68"/>
                  </a:lnTo>
                  <a:lnTo>
                    <a:pt x="111" y="72"/>
                  </a:lnTo>
                  <a:lnTo>
                    <a:pt x="115" y="72"/>
                  </a:lnTo>
                  <a:lnTo>
                    <a:pt x="115" y="76"/>
                  </a:lnTo>
                  <a:lnTo>
                    <a:pt x="111" y="80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5" name="Freeform 48">
              <a:extLst>
                <a:ext uri="{FF2B5EF4-FFF2-40B4-BE49-F238E27FC236}">
                  <a16:creationId xmlns:a16="http://schemas.microsoft.com/office/drawing/2014/main" id="{9DA38B03-189D-316D-4036-F9E7A71254FE}"/>
                </a:ext>
              </a:extLst>
            </p:cNvPr>
            <p:cNvSpPr>
              <a:spLocks noEditPoints="1"/>
            </p:cNvSpPr>
            <p:nvPr>
              <p:custDataLst>
                <p:tags r:id="rId29"/>
              </p:custDataLst>
            </p:nvPr>
          </p:nvSpPr>
          <p:spPr bwMode="gray">
            <a:xfrm>
              <a:off x="5914445" y="1459149"/>
              <a:ext cx="1144068" cy="461209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36" y="8"/>
                </a:cxn>
                <a:cxn ang="0">
                  <a:pos x="51" y="24"/>
                </a:cxn>
                <a:cxn ang="0">
                  <a:pos x="28" y="24"/>
                </a:cxn>
                <a:cxn ang="0">
                  <a:pos x="16" y="40"/>
                </a:cxn>
                <a:cxn ang="0">
                  <a:pos x="8" y="40"/>
                </a:cxn>
                <a:cxn ang="0">
                  <a:pos x="16" y="32"/>
                </a:cxn>
                <a:cxn ang="0">
                  <a:pos x="12" y="20"/>
                </a:cxn>
                <a:cxn ang="0">
                  <a:pos x="8" y="56"/>
                </a:cxn>
                <a:cxn ang="0">
                  <a:pos x="16" y="40"/>
                </a:cxn>
                <a:cxn ang="0">
                  <a:pos x="32" y="40"/>
                </a:cxn>
                <a:cxn ang="0">
                  <a:pos x="43" y="36"/>
                </a:cxn>
                <a:cxn ang="0">
                  <a:pos x="51" y="36"/>
                </a:cxn>
                <a:cxn ang="0">
                  <a:pos x="63" y="32"/>
                </a:cxn>
                <a:cxn ang="0">
                  <a:pos x="51" y="24"/>
                </a:cxn>
                <a:cxn ang="0">
                  <a:pos x="71" y="20"/>
                </a:cxn>
                <a:cxn ang="0">
                  <a:pos x="87" y="20"/>
                </a:cxn>
                <a:cxn ang="0">
                  <a:pos x="103" y="8"/>
                </a:cxn>
                <a:cxn ang="0">
                  <a:pos x="123" y="4"/>
                </a:cxn>
                <a:cxn ang="0">
                  <a:pos x="143" y="8"/>
                </a:cxn>
                <a:cxn ang="0">
                  <a:pos x="159" y="8"/>
                </a:cxn>
                <a:cxn ang="0">
                  <a:pos x="167" y="16"/>
                </a:cxn>
                <a:cxn ang="0">
                  <a:pos x="183" y="24"/>
                </a:cxn>
                <a:cxn ang="0">
                  <a:pos x="199" y="24"/>
                </a:cxn>
                <a:cxn ang="0">
                  <a:pos x="223" y="24"/>
                </a:cxn>
                <a:cxn ang="0">
                  <a:pos x="243" y="12"/>
                </a:cxn>
                <a:cxn ang="0">
                  <a:pos x="259" y="12"/>
                </a:cxn>
                <a:cxn ang="0">
                  <a:pos x="275" y="28"/>
                </a:cxn>
                <a:cxn ang="0">
                  <a:pos x="275" y="44"/>
                </a:cxn>
                <a:cxn ang="0">
                  <a:pos x="287" y="56"/>
                </a:cxn>
                <a:cxn ang="0">
                  <a:pos x="283" y="64"/>
                </a:cxn>
                <a:cxn ang="0">
                  <a:pos x="283" y="84"/>
                </a:cxn>
                <a:cxn ang="0">
                  <a:pos x="291" y="104"/>
                </a:cxn>
                <a:cxn ang="0">
                  <a:pos x="279" y="100"/>
                </a:cxn>
                <a:cxn ang="0">
                  <a:pos x="259" y="100"/>
                </a:cxn>
                <a:cxn ang="0">
                  <a:pos x="247" y="104"/>
                </a:cxn>
                <a:cxn ang="0">
                  <a:pos x="227" y="108"/>
                </a:cxn>
                <a:cxn ang="0">
                  <a:pos x="203" y="112"/>
                </a:cxn>
                <a:cxn ang="0">
                  <a:pos x="187" y="112"/>
                </a:cxn>
                <a:cxn ang="0">
                  <a:pos x="167" y="112"/>
                </a:cxn>
                <a:cxn ang="0">
                  <a:pos x="159" y="128"/>
                </a:cxn>
                <a:cxn ang="0">
                  <a:pos x="155" y="124"/>
                </a:cxn>
                <a:cxn ang="0">
                  <a:pos x="155" y="112"/>
                </a:cxn>
                <a:cxn ang="0">
                  <a:pos x="135" y="112"/>
                </a:cxn>
                <a:cxn ang="0">
                  <a:pos x="123" y="124"/>
                </a:cxn>
                <a:cxn ang="0">
                  <a:pos x="107" y="124"/>
                </a:cxn>
                <a:cxn ang="0">
                  <a:pos x="91" y="116"/>
                </a:cxn>
                <a:cxn ang="0">
                  <a:pos x="75" y="112"/>
                </a:cxn>
                <a:cxn ang="0">
                  <a:pos x="67" y="124"/>
                </a:cxn>
                <a:cxn ang="0">
                  <a:pos x="55" y="116"/>
                </a:cxn>
                <a:cxn ang="0">
                  <a:pos x="43" y="112"/>
                </a:cxn>
                <a:cxn ang="0">
                  <a:pos x="36" y="112"/>
                </a:cxn>
                <a:cxn ang="0">
                  <a:pos x="28" y="116"/>
                </a:cxn>
                <a:cxn ang="0">
                  <a:pos x="32" y="108"/>
                </a:cxn>
                <a:cxn ang="0">
                  <a:pos x="28" y="104"/>
                </a:cxn>
                <a:cxn ang="0">
                  <a:pos x="28" y="88"/>
                </a:cxn>
                <a:cxn ang="0">
                  <a:pos x="16" y="80"/>
                </a:cxn>
                <a:cxn ang="0">
                  <a:pos x="24" y="80"/>
                </a:cxn>
                <a:cxn ang="0">
                  <a:pos x="20" y="68"/>
                </a:cxn>
                <a:cxn ang="0">
                  <a:pos x="32" y="32"/>
                </a:cxn>
                <a:cxn ang="0">
                  <a:pos x="4" y="40"/>
                </a:cxn>
              </a:cxnLst>
              <a:rect l="0" t="0" r="r" b="b"/>
              <a:pathLst>
                <a:path w="291" h="132">
                  <a:moveTo>
                    <a:pt x="12" y="12"/>
                  </a:moveTo>
                  <a:lnTo>
                    <a:pt x="12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9" y="12"/>
                  </a:lnTo>
                  <a:lnTo>
                    <a:pt x="39" y="16"/>
                  </a:lnTo>
                  <a:lnTo>
                    <a:pt x="43" y="16"/>
                  </a:lnTo>
                  <a:lnTo>
                    <a:pt x="47" y="20"/>
                  </a:lnTo>
                  <a:lnTo>
                    <a:pt x="51" y="20"/>
                  </a:lnTo>
                  <a:lnTo>
                    <a:pt x="51" y="24"/>
                  </a:lnTo>
                  <a:lnTo>
                    <a:pt x="47" y="24"/>
                  </a:lnTo>
                  <a:lnTo>
                    <a:pt x="43" y="24"/>
                  </a:lnTo>
                  <a:lnTo>
                    <a:pt x="39" y="24"/>
                  </a:lnTo>
                  <a:lnTo>
                    <a:pt x="36" y="24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20" y="36"/>
                  </a:lnTo>
                  <a:lnTo>
                    <a:pt x="16" y="36"/>
                  </a:lnTo>
                  <a:lnTo>
                    <a:pt x="16" y="40"/>
                  </a:lnTo>
                  <a:lnTo>
                    <a:pt x="12" y="40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2" y="12"/>
                  </a:lnTo>
                  <a:close/>
                  <a:moveTo>
                    <a:pt x="16" y="56"/>
                  </a:moveTo>
                  <a:lnTo>
                    <a:pt x="8" y="56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40"/>
                  </a:lnTo>
                  <a:lnTo>
                    <a:pt x="32" y="40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40"/>
                  </a:lnTo>
                  <a:lnTo>
                    <a:pt x="39" y="36"/>
                  </a:lnTo>
                  <a:lnTo>
                    <a:pt x="43" y="36"/>
                  </a:lnTo>
                  <a:lnTo>
                    <a:pt x="47" y="40"/>
                  </a:lnTo>
                  <a:lnTo>
                    <a:pt x="47" y="36"/>
                  </a:lnTo>
                  <a:lnTo>
                    <a:pt x="51" y="36"/>
                  </a:lnTo>
                  <a:lnTo>
                    <a:pt x="51" y="40"/>
                  </a:lnTo>
                  <a:lnTo>
                    <a:pt x="55" y="36"/>
                  </a:lnTo>
                  <a:lnTo>
                    <a:pt x="51" y="36"/>
                  </a:lnTo>
                  <a:lnTo>
                    <a:pt x="47" y="36"/>
                  </a:lnTo>
                  <a:lnTo>
                    <a:pt x="47" y="32"/>
                  </a:lnTo>
                  <a:lnTo>
                    <a:pt x="51" y="32"/>
                  </a:lnTo>
                  <a:lnTo>
                    <a:pt x="55" y="32"/>
                  </a:lnTo>
                  <a:lnTo>
                    <a:pt x="59" y="32"/>
                  </a:lnTo>
                  <a:lnTo>
                    <a:pt x="63" y="32"/>
                  </a:lnTo>
                  <a:lnTo>
                    <a:pt x="67" y="32"/>
                  </a:lnTo>
                  <a:lnTo>
                    <a:pt x="67" y="28"/>
                  </a:lnTo>
                  <a:lnTo>
                    <a:pt x="63" y="28"/>
                  </a:lnTo>
                  <a:lnTo>
                    <a:pt x="59" y="28"/>
                  </a:lnTo>
                  <a:lnTo>
                    <a:pt x="55" y="28"/>
                  </a:lnTo>
                  <a:lnTo>
                    <a:pt x="51" y="24"/>
                  </a:lnTo>
                  <a:lnTo>
                    <a:pt x="51" y="20"/>
                  </a:lnTo>
                  <a:lnTo>
                    <a:pt x="55" y="20"/>
                  </a:lnTo>
                  <a:lnTo>
                    <a:pt x="59" y="20"/>
                  </a:lnTo>
                  <a:lnTo>
                    <a:pt x="63" y="20"/>
                  </a:lnTo>
                  <a:lnTo>
                    <a:pt x="67" y="24"/>
                  </a:lnTo>
                  <a:lnTo>
                    <a:pt x="71" y="20"/>
                  </a:lnTo>
                  <a:lnTo>
                    <a:pt x="75" y="20"/>
                  </a:lnTo>
                  <a:lnTo>
                    <a:pt x="75" y="24"/>
                  </a:lnTo>
                  <a:lnTo>
                    <a:pt x="79" y="24"/>
                  </a:lnTo>
                  <a:lnTo>
                    <a:pt x="83" y="24"/>
                  </a:lnTo>
                  <a:lnTo>
                    <a:pt x="87" y="24"/>
                  </a:lnTo>
                  <a:lnTo>
                    <a:pt x="87" y="20"/>
                  </a:lnTo>
                  <a:lnTo>
                    <a:pt x="91" y="16"/>
                  </a:lnTo>
                  <a:lnTo>
                    <a:pt x="95" y="16"/>
                  </a:lnTo>
                  <a:lnTo>
                    <a:pt x="95" y="12"/>
                  </a:lnTo>
                  <a:lnTo>
                    <a:pt x="99" y="12"/>
                  </a:lnTo>
                  <a:lnTo>
                    <a:pt x="99" y="8"/>
                  </a:lnTo>
                  <a:lnTo>
                    <a:pt x="103" y="8"/>
                  </a:lnTo>
                  <a:lnTo>
                    <a:pt x="107" y="8"/>
                  </a:lnTo>
                  <a:lnTo>
                    <a:pt x="111" y="8"/>
                  </a:lnTo>
                  <a:lnTo>
                    <a:pt x="111" y="4"/>
                  </a:lnTo>
                  <a:lnTo>
                    <a:pt x="115" y="4"/>
                  </a:lnTo>
                  <a:lnTo>
                    <a:pt x="119" y="4"/>
                  </a:lnTo>
                  <a:lnTo>
                    <a:pt x="123" y="4"/>
                  </a:lnTo>
                  <a:lnTo>
                    <a:pt x="127" y="4"/>
                  </a:lnTo>
                  <a:lnTo>
                    <a:pt x="131" y="4"/>
                  </a:lnTo>
                  <a:lnTo>
                    <a:pt x="135" y="4"/>
                  </a:lnTo>
                  <a:lnTo>
                    <a:pt x="139" y="4"/>
                  </a:lnTo>
                  <a:lnTo>
                    <a:pt x="143" y="4"/>
                  </a:lnTo>
                  <a:lnTo>
                    <a:pt x="143" y="8"/>
                  </a:lnTo>
                  <a:lnTo>
                    <a:pt x="147" y="8"/>
                  </a:lnTo>
                  <a:lnTo>
                    <a:pt x="147" y="12"/>
                  </a:lnTo>
                  <a:lnTo>
                    <a:pt x="151" y="12"/>
                  </a:lnTo>
                  <a:lnTo>
                    <a:pt x="155" y="12"/>
                  </a:lnTo>
                  <a:lnTo>
                    <a:pt x="155" y="8"/>
                  </a:lnTo>
                  <a:lnTo>
                    <a:pt x="159" y="8"/>
                  </a:lnTo>
                  <a:lnTo>
                    <a:pt x="159" y="12"/>
                  </a:lnTo>
                  <a:lnTo>
                    <a:pt x="159" y="16"/>
                  </a:lnTo>
                  <a:lnTo>
                    <a:pt x="163" y="16"/>
                  </a:lnTo>
                  <a:lnTo>
                    <a:pt x="163" y="20"/>
                  </a:lnTo>
                  <a:lnTo>
                    <a:pt x="167" y="20"/>
                  </a:lnTo>
                  <a:lnTo>
                    <a:pt x="167" y="16"/>
                  </a:lnTo>
                  <a:lnTo>
                    <a:pt x="171" y="16"/>
                  </a:lnTo>
                  <a:lnTo>
                    <a:pt x="171" y="20"/>
                  </a:lnTo>
                  <a:lnTo>
                    <a:pt x="175" y="20"/>
                  </a:lnTo>
                  <a:lnTo>
                    <a:pt x="175" y="24"/>
                  </a:lnTo>
                  <a:lnTo>
                    <a:pt x="179" y="24"/>
                  </a:lnTo>
                  <a:lnTo>
                    <a:pt x="183" y="24"/>
                  </a:lnTo>
                  <a:lnTo>
                    <a:pt x="187" y="24"/>
                  </a:lnTo>
                  <a:lnTo>
                    <a:pt x="191" y="24"/>
                  </a:lnTo>
                  <a:lnTo>
                    <a:pt x="191" y="28"/>
                  </a:lnTo>
                  <a:lnTo>
                    <a:pt x="195" y="28"/>
                  </a:lnTo>
                  <a:lnTo>
                    <a:pt x="199" y="28"/>
                  </a:lnTo>
                  <a:lnTo>
                    <a:pt x="199" y="24"/>
                  </a:lnTo>
                  <a:lnTo>
                    <a:pt x="203" y="24"/>
                  </a:lnTo>
                  <a:lnTo>
                    <a:pt x="207" y="24"/>
                  </a:lnTo>
                  <a:lnTo>
                    <a:pt x="211" y="24"/>
                  </a:lnTo>
                  <a:lnTo>
                    <a:pt x="215" y="24"/>
                  </a:lnTo>
                  <a:lnTo>
                    <a:pt x="219" y="28"/>
                  </a:lnTo>
                  <a:lnTo>
                    <a:pt x="223" y="24"/>
                  </a:lnTo>
                  <a:lnTo>
                    <a:pt x="227" y="24"/>
                  </a:lnTo>
                  <a:lnTo>
                    <a:pt x="231" y="24"/>
                  </a:lnTo>
                  <a:lnTo>
                    <a:pt x="231" y="20"/>
                  </a:lnTo>
                  <a:lnTo>
                    <a:pt x="235" y="20"/>
                  </a:lnTo>
                  <a:lnTo>
                    <a:pt x="239" y="16"/>
                  </a:lnTo>
                  <a:lnTo>
                    <a:pt x="243" y="12"/>
                  </a:lnTo>
                  <a:lnTo>
                    <a:pt x="243" y="16"/>
                  </a:lnTo>
                  <a:lnTo>
                    <a:pt x="247" y="16"/>
                  </a:lnTo>
                  <a:lnTo>
                    <a:pt x="251" y="16"/>
                  </a:lnTo>
                  <a:lnTo>
                    <a:pt x="255" y="16"/>
                  </a:lnTo>
                  <a:lnTo>
                    <a:pt x="259" y="16"/>
                  </a:lnTo>
                  <a:lnTo>
                    <a:pt x="259" y="12"/>
                  </a:lnTo>
                  <a:lnTo>
                    <a:pt x="263" y="12"/>
                  </a:lnTo>
                  <a:lnTo>
                    <a:pt x="263" y="16"/>
                  </a:lnTo>
                  <a:lnTo>
                    <a:pt x="267" y="20"/>
                  </a:lnTo>
                  <a:lnTo>
                    <a:pt x="271" y="20"/>
                  </a:lnTo>
                  <a:lnTo>
                    <a:pt x="271" y="24"/>
                  </a:lnTo>
                  <a:lnTo>
                    <a:pt x="275" y="28"/>
                  </a:lnTo>
                  <a:lnTo>
                    <a:pt x="275" y="32"/>
                  </a:lnTo>
                  <a:lnTo>
                    <a:pt x="275" y="36"/>
                  </a:lnTo>
                  <a:lnTo>
                    <a:pt x="271" y="36"/>
                  </a:lnTo>
                  <a:lnTo>
                    <a:pt x="271" y="40"/>
                  </a:lnTo>
                  <a:lnTo>
                    <a:pt x="275" y="40"/>
                  </a:lnTo>
                  <a:lnTo>
                    <a:pt x="275" y="44"/>
                  </a:lnTo>
                  <a:lnTo>
                    <a:pt x="279" y="44"/>
                  </a:lnTo>
                  <a:lnTo>
                    <a:pt x="283" y="44"/>
                  </a:lnTo>
                  <a:lnTo>
                    <a:pt x="287" y="48"/>
                  </a:lnTo>
                  <a:lnTo>
                    <a:pt x="291" y="52"/>
                  </a:lnTo>
                  <a:lnTo>
                    <a:pt x="287" y="52"/>
                  </a:lnTo>
                  <a:lnTo>
                    <a:pt x="287" y="56"/>
                  </a:lnTo>
                  <a:lnTo>
                    <a:pt x="283" y="56"/>
                  </a:lnTo>
                  <a:lnTo>
                    <a:pt x="283" y="60"/>
                  </a:lnTo>
                  <a:lnTo>
                    <a:pt x="283" y="56"/>
                  </a:lnTo>
                  <a:lnTo>
                    <a:pt x="279" y="56"/>
                  </a:lnTo>
                  <a:lnTo>
                    <a:pt x="279" y="60"/>
                  </a:lnTo>
                  <a:lnTo>
                    <a:pt x="283" y="64"/>
                  </a:lnTo>
                  <a:lnTo>
                    <a:pt x="283" y="68"/>
                  </a:lnTo>
                  <a:lnTo>
                    <a:pt x="283" y="72"/>
                  </a:lnTo>
                  <a:lnTo>
                    <a:pt x="283" y="76"/>
                  </a:lnTo>
                  <a:lnTo>
                    <a:pt x="283" y="80"/>
                  </a:lnTo>
                  <a:lnTo>
                    <a:pt x="287" y="80"/>
                  </a:lnTo>
                  <a:lnTo>
                    <a:pt x="283" y="84"/>
                  </a:lnTo>
                  <a:lnTo>
                    <a:pt x="283" y="88"/>
                  </a:lnTo>
                  <a:lnTo>
                    <a:pt x="287" y="92"/>
                  </a:lnTo>
                  <a:lnTo>
                    <a:pt x="287" y="96"/>
                  </a:lnTo>
                  <a:lnTo>
                    <a:pt x="287" y="100"/>
                  </a:lnTo>
                  <a:lnTo>
                    <a:pt x="291" y="100"/>
                  </a:lnTo>
                  <a:lnTo>
                    <a:pt x="291" y="104"/>
                  </a:lnTo>
                  <a:lnTo>
                    <a:pt x="287" y="104"/>
                  </a:lnTo>
                  <a:lnTo>
                    <a:pt x="287" y="108"/>
                  </a:lnTo>
                  <a:lnTo>
                    <a:pt x="283" y="108"/>
                  </a:lnTo>
                  <a:lnTo>
                    <a:pt x="283" y="104"/>
                  </a:lnTo>
                  <a:lnTo>
                    <a:pt x="283" y="100"/>
                  </a:lnTo>
                  <a:lnTo>
                    <a:pt x="279" y="100"/>
                  </a:lnTo>
                  <a:lnTo>
                    <a:pt x="279" y="104"/>
                  </a:lnTo>
                  <a:lnTo>
                    <a:pt x="275" y="104"/>
                  </a:lnTo>
                  <a:lnTo>
                    <a:pt x="271" y="104"/>
                  </a:lnTo>
                  <a:lnTo>
                    <a:pt x="267" y="100"/>
                  </a:lnTo>
                  <a:lnTo>
                    <a:pt x="263" y="100"/>
                  </a:lnTo>
                  <a:lnTo>
                    <a:pt x="259" y="100"/>
                  </a:lnTo>
                  <a:lnTo>
                    <a:pt x="259" y="104"/>
                  </a:lnTo>
                  <a:lnTo>
                    <a:pt x="255" y="104"/>
                  </a:lnTo>
                  <a:lnTo>
                    <a:pt x="255" y="100"/>
                  </a:lnTo>
                  <a:lnTo>
                    <a:pt x="251" y="100"/>
                  </a:lnTo>
                  <a:lnTo>
                    <a:pt x="251" y="104"/>
                  </a:lnTo>
                  <a:lnTo>
                    <a:pt x="247" y="104"/>
                  </a:lnTo>
                  <a:lnTo>
                    <a:pt x="243" y="104"/>
                  </a:lnTo>
                  <a:lnTo>
                    <a:pt x="239" y="104"/>
                  </a:lnTo>
                  <a:lnTo>
                    <a:pt x="235" y="104"/>
                  </a:lnTo>
                  <a:lnTo>
                    <a:pt x="231" y="104"/>
                  </a:lnTo>
                  <a:lnTo>
                    <a:pt x="227" y="104"/>
                  </a:lnTo>
                  <a:lnTo>
                    <a:pt x="227" y="108"/>
                  </a:lnTo>
                  <a:lnTo>
                    <a:pt x="223" y="108"/>
                  </a:lnTo>
                  <a:lnTo>
                    <a:pt x="219" y="112"/>
                  </a:lnTo>
                  <a:lnTo>
                    <a:pt x="215" y="112"/>
                  </a:lnTo>
                  <a:lnTo>
                    <a:pt x="211" y="112"/>
                  </a:lnTo>
                  <a:lnTo>
                    <a:pt x="207" y="116"/>
                  </a:lnTo>
                  <a:lnTo>
                    <a:pt x="203" y="112"/>
                  </a:lnTo>
                  <a:lnTo>
                    <a:pt x="199" y="112"/>
                  </a:lnTo>
                  <a:lnTo>
                    <a:pt x="195" y="112"/>
                  </a:lnTo>
                  <a:lnTo>
                    <a:pt x="195" y="108"/>
                  </a:lnTo>
                  <a:lnTo>
                    <a:pt x="191" y="108"/>
                  </a:lnTo>
                  <a:lnTo>
                    <a:pt x="191" y="112"/>
                  </a:lnTo>
                  <a:lnTo>
                    <a:pt x="187" y="112"/>
                  </a:lnTo>
                  <a:lnTo>
                    <a:pt x="183" y="112"/>
                  </a:lnTo>
                  <a:lnTo>
                    <a:pt x="179" y="116"/>
                  </a:lnTo>
                  <a:lnTo>
                    <a:pt x="175" y="116"/>
                  </a:lnTo>
                  <a:lnTo>
                    <a:pt x="175" y="112"/>
                  </a:lnTo>
                  <a:lnTo>
                    <a:pt x="171" y="112"/>
                  </a:lnTo>
                  <a:lnTo>
                    <a:pt x="167" y="112"/>
                  </a:lnTo>
                  <a:lnTo>
                    <a:pt x="167" y="116"/>
                  </a:lnTo>
                  <a:lnTo>
                    <a:pt x="167" y="120"/>
                  </a:lnTo>
                  <a:lnTo>
                    <a:pt x="167" y="124"/>
                  </a:lnTo>
                  <a:lnTo>
                    <a:pt x="163" y="124"/>
                  </a:lnTo>
                  <a:lnTo>
                    <a:pt x="163" y="128"/>
                  </a:lnTo>
                  <a:lnTo>
                    <a:pt x="159" y="128"/>
                  </a:lnTo>
                  <a:lnTo>
                    <a:pt x="159" y="132"/>
                  </a:lnTo>
                  <a:lnTo>
                    <a:pt x="159" y="128"/>
                  </a:lnTo>
                  <a:lnTo>
                    <a:pt x="155" y="128"/>
                  </a:lnTo>
                  <a:lnTo>
                    <a:pt x="159" y="128"/>
                  </a:lnTo>
                  <a:lnTo>
                    <a:pt x="155" y="128"/>
                  </a:lnTo>
                  <a:lnTo>
                    <a:pt x="155" y="124"/>
                  </a:lnTo>
                  <a:lnTo>
                    <a:pt x="155" y="120"/>
                  </a:lnTo>
                  <a:lnTo>
                    <a:pt x="159" y="116"/>
                  </a:lnTo>
                  <a:lnTo>
                    <a:pt x="159" y="112"/>
                  </a:lnTo>
                  <a:lnTo>
                    <a:pt x="159" y="108"/>
                  </a:lnTo>
                  <a:lnTo>
                    <a:pt x="155" y="108"/>
                  </a:lnTo>
                  <a:lnTo>
                    <a:pt x="155" y="112"/>
                  </a:lnTo>
                  <a:lnTo>
                    <a:pt x="151" y="112"/>
                  </a:lnTo>
                  <a:lnTo>
                    <a:pt x="151" y="116"/>
                  </a:lnTo>
                  <a:lnTo>
                    <a:pt x="147" y="116"/>
                  </a:lnTo>
                  <a:lnTo>
                    <a:pt x="143" y="112"/>
                  </a:lnTo>
                  <a:lnTo>
                    <a:pt x="139" y="112"/>
                  </a:lnTo>
                  <a:lnTo>
                    <a:pt x="135" y="112"/>
                  </a:lnTo>
                  <a:lnTo>
                    <a:pt x="131" y="116"/>
                  </a:lnTo>
                  <a:lnTo>
                    <a:pt x="131" y="120"/>
                  </a:lnTo>
                  <a:lnTo>
                    <a:pt x="127" y="120"/>
                  </a:lnTo>
                  <a:lnTo>
                    <a:pt x="127" y="124"/>
                  </a:lnTo>
                  <a:lnTo>
                    <a:pt x="127" y="120"/>
                  </a:lnTo>
                  <a:lnTo>
                    <a:pt x="123" y="124"/>
                  </a:lnTo>
                  <a:lnTo>
                    <a:pt x="119" y="124"/>
                  </a:lnTo>
                  <a:lnTo>
                    <a:pt x="115" y="124"/>
                  </a:lnTo>
                  <a:lnTo>
                    <a:pt x="111" y="124"/>
                  </a:lnTo>
                  <a:lnTo>
                    <a:pt x="111" y="128"/>
                  </a:lnTo>
                  <a:lnTo>
                    <a:pt x="107" y="128"/>
                  </a:lnTo>
                  <a:lnTo>
                    <a:pt x="107" y="124"/>
                  </a:lnTo>
                  <a:lnTo>
                    <a:pt x="103" y="124"/>
                  </a:lnTo>
                  <a:lnTo>
                    <a:pt x="99" y="124"/>
                  </a:lnTo>
                  <a:lnTo>
                    <a:pt x="99" y="120"/>
                  </a:lnTo>
                  <a:lnTo>
                    <a:pt x="99" y="116"/>
                  </a:lnTo>
                  <a:lnTo>
                    <a:pt x="95" y="116"/>
                  </a:lnTo>
                  <a:lnTo>
                    <a:pt x="91" y="116"/>
                  </a:lnTo>
                  <a:lnTo>
                    <a:pt x="91" y="112"/>
                  </a:lnTo>
                  <a:lnTo>
                    <a:pt x="87" y="112"/>
                  </a:lnTo>
                  <a:lnTo>
                    <a:pt x="83" y="112"/>
                  </a:lnTo>
                  <a:lnTo>
                    <a:pt x="79" y="112"/>
                  </a:lnTo>
                  <a:lnTo>
                    <a:pt x="75" y="108"/>
                  </a:lnTo>
                  <a:lnTo>
                    <a:pt x="75" y="112"/>
                  </a:lnTo>
                  <a:lnTo>
                    <a:pt x="75" y="116"/>
                  </a:lnTo>
                  <a:lnTo>
                    <a:pt x="75" y="120"/>
                  </a:lnTo>
                  <a:lnTo>
                    <a:pt x="71" y="124"/>
                  </a:lnTo>
                  <a:lnTo>
                    <a:pt x="71" y="120"/>
                  </a:lnTo>
                  <a:lnTo>
                    <a:pt x="67" y="120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59" y="124"/>
                  </a:lnTo>
                  <a:lnTo>
                    <a:pt x="55" y="124"/>
                  </a:lnTo>
                  <a:lnTo>
                    <a:pt x="55" y="120"/>
                  </a:lnTo>
                  <a:lnTo>
                    <a:pt x="51" y="120"/>
                  </a:lnTo>
                  <a:lnTo>
                    <a:pt x="55" y="116"/>
                  </a:lnTo>
                  <a:lnTo>
                    <a:pt x="51" y="116"/>
                  </a:lnTo>
                  <a:lnTo>
                    <a:pt x="51" y="112"/>
                  </a:lnTo>
                  <a:lnTo>
                    <a:pt x="47" y="116"/>
                  </a:lnTo>
                  <a:lnTo>
                    <a:pt x="47" y="112"/>
                  </a:lnTo>
                  <a:lnTo>
                    <a:pt x="43" y="108"/>
                  </a:lnTo>
                  <a:lnTo>
                    <a:pt x="43" y="112"/>
                  </a:lnTo>
                  <a:lnTo>
                    <a:pt x="39" y="112"/>
                  </a:lnTo>
                  <a:lnTo>
                    <a:pt x="39" y="116"/>
                  </a:lnTo>
                  <a:lnTo>
                    <a:pt x="36" y="116"/>
                  </a:lnTo>
                  <a:lnTo>
                    <a:pt x="39" y="116"/>
                  </a:lnTo>
                  <a:lnTo>
                    <a:pt x="36" y="116"/>
                  </a:lnTo>
                  <a:lnTo>
                    <a:pt x="36" y="112"/>
                  </a:lnTo>
                  <a:lnTo>
                    <a:pt x="36" y="116"/>
                  </a:lnTo>
                  <a:lnTo>
                    <a:pt x="36" y="112"/>
                  </a:lnTo>
                  <a:lnTo>
                    <a:pt x="39" y="112"/>
                  </a:lnTo>
                  <a:lnTo>
                    <a:pt x="36" y="112"/>
                  </a:lnTo>
                  <a:lnTo>
                    <a:pt x="32" y="112"/>
                  </a:lnTo>
                  <a:lnTo>
                    <a:pt x="28" y="116"/>
                  </a:lnTo>
                  <a:lnTo>
                    <a:pt x="28" y="112"/>
                  </a:lnTo>
                  <a:lnTo>
                    <a:pt x="32" y="112"/>
                  </a:lnTo>
                  <a:lnTo>
                    <a:pt x="36" y="112"/>
                  </a:lnTo>
                  <a:lnTo>
                    <a:pt x="39" y="108"/>
                  </a:lnTo>
                  <a:lnTo>
                    <a:pt x="36" y="108"/>
                  </a:lnTo>
                  <a:lnTo>
                    <a:pt x="32" y="108"/>
                  </a:lnTo>
                  <a:lnTo>
                    <a:pt x="28" y="108"/>
                  </a:lnTo>
                  <a:lnTo>
                    <a:pt x="24" y="108"/>
                  </a:lnTo>
                  <a:lnTo>
                    <a:pt x="28" y="104"/>
                  </a:lnTo>
                  <a:lnTo>
                    <a:pt x="32" y="104"/>
                  </a:lnTo>
                  <a:lnTo>
                    <a:pt x="32" y="100"/>
                  </a:lnTo>
                  <a:lnTo>
                    <a:pt x="28" y="104"/>
                  </a:lnTo>
                  <a:lnTo>
                    <a:pt x="28" y="100"/>
                  </a:lnTo>
                  <a:lnTo>
                    <a:pt x="24" y="100"/>
                  </a:lnTo>
                  <a:lnTo>
                    <a:pt x="24" y="96"/>
                  </a:lnTo>
                  <a:lnTo>
                    <a:pt x="24" y="92"/>
                  </a:lnTo>
                  <a:lnTo>
                    <a:pt x="24" y="88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6" y="76"/>
                  </a:lnTo>
                  <a:lnTo>
                    <a:pt x="16" y="80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0" y="76"/>
                  </a:lnTo>
                  <a:lnTo>
                    <a:pt x="16" y="72"/>
                  </a:lnTo>
                  <a:lnTo>
                    <a:pt x="20" y="72"/>
                  </a:lnTo>
                  <a:lnTo>
                    <a:pt x="24" y="68"/>
                  </a:lnTo>
                  <a:lnTo>
                    <a:pt x="20" y="68"/>
                  </a:lnTo>
                  <a:lnTo>
                    <a:pt x="20" y="64"/>
                  </a:lnTo>
                  <a:lnTo>
                    <a:pt x="16" y="60"/>
                  </a:lnTo>
                  <a:lnTo>
                    <a:pt x="20" y="60"/>
                  </a:lnTo>
                  <a:lnTo>
                    <a:pt x="20" y="56"/>
                  </a:lnTo>
                  <a:lnTo>
                    <a:pt x="16" y="56"/>
                  </a:lnTo>
                  <a:close/>
                  <a:moveTo>
                    <a:pt x="32" y="32"/>
                  </a:moveTo>
                  <a:lnTo>
                    <a:pt x="28" y="32"/>
                  </a:lnTo>
                  <a:lnTo>
                    <a:pt x="32" y="32"/>
                  </a:lnTo>
                  <a:close/>
                  <a:moveTo>
                    <a:pt x="4" y="44"/>
                  </a:moveTo>
                  <a:lnTo>
                    <a:pt x="0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8" y="44"/>
                  </a:lnTo>
                  <a:lnTo>
                    <a:pt x="4" y="44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6" name="Freeform 49">
              <a:extLst>
                <a:ext uri="{FF2B5EF4-FFF2-40B4-BE49-F238E27FC236}">
                  <a16:creationId xmlns:a16="http://schemas.microsoft.com/office/drawing/2014/main" id="{4BC53516-6DF6-EB7B-8144-217B60627FA0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gray">
            <a:xfrm>
              <a:off x="7435938" y="1420717"/>
              <a:ext cx="923906" cy="541568"/>
            </a:xfrm>
            <a:custGeom>
              <a:avLst/>
              <a:gdLst/>
              <a:ahLst/>
              <a:cxnLst>
                <a:cxn ang="0">
                  <a:pos x="223" y="107"/>
                </a:cxn>
                <a:cxn ang="0">
                  <a:pos x="215" y="115"/>
                </a:cxn>
                <a:cxn ang="0">
                  <a:pos x="207" y="123"/>
                </a:cxn>
                <a:cxn ang="0">
                  <a:pos x="203" y="135"/>
                </a:cxn>
                <a:cxn ang="0">
                  <a:pos x="191" y="139"/>
                </a:cxn>
                <a:cxn ang="0">
                  <a:pos x="183" y="143"/>
                </a:cxn>
                <a:cxn ang="0">
                  <a:pos x="179" y="151"/>
                </a:cxn>
                <a:cxn ang="0">
                  <a:pos x="167" y="155"/>
                </a:cxn>
                <a:cxn ang="0">
                  <a:pos x="155" y="151"/>
                </a:cxn>
                <a:cxn ang="0">
                  <a:pos x="151" y="139"/>
                </a:cxn>
                <a:cxn ang="0">
                  <a:pos x="147" y="127"/>
                </a:cxn>
                <a:cxn ang="0">
                  <a:pos x="135" y="119"/>
                </a:cxn>
                <a:cxn ang="0">
                  <a:pos x="123" y="107"/>
                </a:cxn>
                <a:cxn ang="0">
                  <a:pos x="115" y="107"/>
                </a:cxn>
                <a:cxn ang="0">
                  <a:pos x="99" y="99"/>
                </a:cxn>
                <a:cxn ang="0">
                  <a:pos x="91" y="95"/>
                </a:cxn>
                <a:cxn ang="0">
                  <a:pos x="79" y="91"/>
                </a:cxn>
                <a:cxn ang="0">
                  <a:pos x="67" y="95"/>
                </a:cxn>
                <a:cxn ang="0">
                  <a:pos x="59" y="103"/>
                </a:cxn>
                <a:cxn ang="0">
                  <a:pos x="47" y="111"/>
                </a:cxn>
                <a:cxn ang="0">
                  <a:pos x="31" y="107"/>
                </a:cxn>
                <a:cxn ang="0">
                  <a:pos x="19" y="103"/>
                </a:cxn>
                <a:cxn ang="0">
                  <a:pos x="11" y="95"/>
                </a:cxn>
                <a:cxn ang="0">
                  <a:pos x="4" y="79"/>
                </a:cxn>
                <a:cxn ang="0">
                  <a:pos x="7" y="63"/>
                </a:cxn>
                <a:cxn ang="0">
                  <a:pos x="7" y="43"/>
                </a:cxn>
                <a:cxn ang="0">
                  <a:pos x="7" y="27"/>
                </a:cxn>
                <a:cxn ang="0">
                  <a:pos x="23" y="15"/>
                </a:cxn>
                <a:cxn ang="0">
                  <a:pos x="35" y="11"/>
                </a:cxn>
                <a:cxn ang="0">
                  <a:pos x="47" y="11"/>
                </a:cxn>
                <a:cxn ang="0">
                  <a:pos x="59" y="23"/>
                </a:cxn>
                <a:cxn ang="0">
                  <a:pos x="67" y="31"/>
                </a:cxn>
                <a:cxn ang="0">
                  <a:pos x="79" y="31"/>
                </a:cxn>
                <a:cxn ang="0">
                  <a:pos x="91" y="27"/>
                </a:cxn>
                <a:cxn ang="0">
                  <a:pos x="87" y="15"/>
                </a:cxn>
                <a:cxn ang="0">
                  <a:pos x="99" y="11"/>
                </a:cxn>
                <a:cxn ang="0">
                  <a:pos x="107" y="7"/>
                </a:cxn>
                <a:cxn ang="0">
                  <a:pos x="111" y="4"/>
                </a:cxn>
                <a:cxn ang="0">
                  <a:pos x="119" y="4"/>
                </a:cxn>
                <a:cxn ang="0">
                  <a:pos x="131" y="7"/>
                </a:cxn>
                <a:cxn ang="0">
                  <a:pos x="139" y="19"/>
                </a:cxn>
                <a:cxn ang="0">
                  <a:pos x="139" y="27"/>
                </a:cxn>
                <a:cxn ang="0">
                  <a:pos x="151" y="31"/>
                </a:cxn>
                <a:cxn ang="0">
                  <a:pos x="163" y="39"/>
                </a:cxn>
                <a:cxn ang="0">
                  <a:pos x="171" y="47"/>
                </a:cxn>
                <a:cxn ang="0">
                  <a:pos x="175" y="59"/>
                </a:cxn>
                <a:cxn ang="0">
                  <a:pos x="187" y="67"/>
                </a:cxn>
                <a:cxn ang="0">
                  <a:pos x="195" y="75"/>
                </a:cxn>
                <a:cxn ang="0">
                  <a:pos x="203" y="83"/>
                </a:cxn>
                <a:cxn ang="0">
                  <a:pos x="219" y="91"/>
                </a:cxn>
                <a:cxn ang="0">
                  <a:pos x="227" y="95"/>
                </a:cxn>
                <a:cxn ang="0">
                  <a:pos x="235" y="103"/>
                </a:cxn>
                <a:cxn ang="0">
                  <a:pos x="231" y="111"/>
                </a:cxn>
              </a:cxnLst>
              <a:rect l="0" t="0" r="r" b="b"/>
              <a:pathLst>
                <a:path w="235" h="155">
                  <a:moveTo>
                    <a:pt x="231" y="111"/>
                  </a:moveTo>
                  <a:lnTo>
                    <a:pt x="227" y="111"/>
                  </a:lnTo>
                  <a:lnTo>
                    <a:pt x="223" y="111"/>
                  </a:lnTo>
                  <a:lnTo>
                    <a:pt x="223" y="107"/>
                  </a:lnTo>
                  <a:lnTo>
                    <a:pt x="219" y="107"/>
                  </a:lnTo>
                  <a:lnTo>
                    <a:pt x="219" y="111"/>
                  </a:lnTo>
                  <a:lnTo>
                    <a:pt x="219" y="115"/>
                  </a:lnTo>
                  <a:lnTo>
                    <a:pt x="215" y="115"/>
                  </a:lnTo>
                  <a:lnTo>
                    <a:pt x="211" y="115"/>
                  </a:lnTo>
                  <a:lnTo>
                    <a:pt x="207" y="115"/>
                  </a:lnTo>
                  <a:lnTo>
                    <a:pt x="207" y="119"/>
                  </a:lnTo>
                  <a:lnTo>
                    <a:pt x="207" y="123"/>
                  </a:lnTo>
                  <a:lnTo>
                    <a:pt x="203" y="123"/>
                  </a:lnTo>
                  <a:lnTo>
                    <a:pt x="203" y="127"/>
                  </a:lnTo>
                  <a:lnTo>
                    <a:pt x="203" y="131"/>
                  </a:lnTo>
                  <a:lnTo>
                    <a:pt x="203" y="135"/>
                  </a:lnTo>
                  <a:lnTo>
                    <a:pt x="199" y="135"/>
                  </a:lnTo>
                  <a:lnTo>
                    <a:pt x="195" y="135"/>
                  </a:lnTo>
                  <a:lnTo>
                    <a:pt x="195" y="139"/>
                  </a:lnTo>
                  <a:lnTo>
                    <a:pt x="191" y="139"/>
                  </a:lnTo>
                  <a:lnTo>
                    <a:pt x="187" y="139"/>
                  </a:lnTo>
                  <a:lnTo>
                    <a:pt x="183" y="143"/>
                  </a:lnTo>
                  <a:lnTo>
                    <a:pt x="179" y="143"/>
                  </a:lnTo>
                  <a:lnTo>
                    <a:pt x="183" y="143"/>
                  </a:lnTo>
                  <a:lnTo>
                    <a:pt x="183" y="147"/>
                  </a:lnTo>
                  <a:lnTo>
                    <a:pt x="179" y="147"/>
                  </a:lnTo>
                  <a:lnTo>
                    <a:pt x="183" y="147"/>
                  </a:lnTo>
                  <a:lnTo>
                    <a:pt x="179" y="151"/>
                  </a:lnTo>
                  <a:lnTo>
                    <a:pt x="175" y="151"/>
                  </a:lnTo>
                  <a:lnTo>
                    <a:pt x="175" y="155"/>
                  </a:lnTo>
                  <a:lnTo>
                    <a:pt x="171" y="155"/>
                  </a:lnTo>
                  <a:lnTo>
                    <a:pt x="167" y="155"/>
                  </a:lnTo>
                  <a:lnTo>
                    <a:pt x="167" y="151"/>
                  </a:lnTo>
                  <a:lnTo>
                    <a:pt x="163" y="151"/>
                  </a:lnTo>
                  <a:lnTo>
                    <a:pt x="159" y="151"/>
                  </a:lnTo>
                  <a:lnTo>
                    <a:pt x="155" y="151"/>
                  </a:lnTo>
                  <a:lnTo>
                    <a:pt x="155" y="147"/>
                  </a:lnTo>
                  <a:lnTo>
                    <a:pt x="151" y="147"/>
                  </a:lnTo>
                  <a:lnTo>
                    <a:pt x="151" y="143"/>
                  </a:lnTo>
                  <a:lnTo>
                    <a:pt x="151" y="139"/>
                  </a:lnTo>
                  <a:lnTo>
                    <a:pt x="151" y="135"/>
                  </a:lnTo>
                  <a:lnTo>
                    <a:pt x="151" y="131"/>
                  </a:lnTo>
                  <a:lnTo>
                    <a:pt x="151" y="127"/>
                  </a:lnTo>
                  <a:lnTo>
                    <a:pt x="147" y="127"/>
                  </a:lnTo>
                  <a:lnTo>
                    <a:pt x="143" y="127"/>
                  </a:lnTo>
                  <a:lnTo>
                    <a:pt x="139" y="127"/>
                  </a:lnTo>
                  <a:lnTo>
                    <a:pt x="135" y="123"/>
                  </a:lnTo>
                  <a:lnTo>
                    <a:pt x="135" y="119"/>
                  </a:lnTo>
                  <a:lnTo>
                    <a:pt x="131" y="115"/>
                  </a:lnTo>
                  <a:lnTo>
                    <a:pt x="127" y="115"/>
                  </a:lnTo>
                  <a:lnTo>
                    <a:pt x="123" y="111"/>
                  </a:lnTo>
                  <a:lnTo>
                    <a:pt x="123" y="107"/>
                  </a:lnTo>
                  <a:lnTo>
                    <a:pt x="119" y="107"/>
                  </a:lnTo>
                  <a:lnTo>
                    <a:pt x="119" y="103"/>
                  </a:lnTo>
                  <a:lnTo>
                    <a:pt x="115" y="103"/>
                  </a:lnTo>
                  <a:lnTo>
                    <a:pt x="115" y="107"/>
                  </a:lnTo>
                  <a:lnTo>
                    <a:pt x="115" y="103"/>
                  </a:lnTo>
                  <a:lnTo>
                    <a:pt x="111" y="107"/>
                  </a:lnTo>
                  <a:lnTo>
                    <a:pt x="107" y="103"/>
                  </a:lnTo>
                  <a:lnTo>
                    <a:pt x="99" y="99"/>
                  </a:lnTo>
                  <a:lnTo>
                    <a:pt x="95" y="99"/>
                  </a:lnTo>
                  <a:lnTo>
                    <a:pt x="95" y="95"/>
                  </a:lnTo>
                  <a:lnTo>
                    <a:pt x="91" y="91"/>
                  </a:lnTo>
                  <a:lnTo>
                    <a:pt x="91" y="95"/>
                  </a:lnTo>
                  <a:lnTo>
                    <a:pt x="87" y="95"/>
                  </a:lnTo>
                  <a:lnTo>
                    <a:pt x="87" y="91"/>
                  </a:lnTo>
                  <a:lnTo>
                    <a:pt x="83" y="91"/>
                  </a:lnTo>
                  <a:lnTo>
                    <a:pt x="79" y="91"/>
                  </a:lnTo>
                  <a:lnTo>
                    <a:pt x="79" y="95"/>
                  </a:lnTo>
                  <a:lnTo>
                    <a:pt x="75" y="95"/>
                  </a:lnTo>
                  <a:lnTo>
                    <a:pt x="71" y="95"/>
                  </a:lnTo>
                  <a:lnTo>
                    <a:pt x="67" y="95"/>
                  </a:lnTo>
                  <a:lnTo>
                    <a:pt x="63" y="95"/>
                  </a:lnTo>
                  <a:lnTo>
                    <a:pt x="63" y="99"/>
                  </a:lnTo>
                  <a:lnTo>
                    <a:pt x="59" y="99"/>
                  </a:lnTo>
                  <a:lnTo>
                    <a:pt x="59" y="103"/>
                  </a:lnTo>
                  <a:lnTo>
                    <a:pt x="55" y="103"/>
                  </a:lnTo>
                  <a:lnTo>
                    <a:pt x="55" y="107"/>
                  </a:lnTo>
                  <a:lnTo>
                    <a:pt x="51" y="111"/>
                  </a:lnTo>
                  <a:lnTo>
                    <a:pt x="47" y="111"/>
                  </a:lnTo>
                  <a:lnTo>
                    <a:pt x="43" y="111"/>
                  </a:lnTo>
                  <a:lnTo>
                    <a:pt x="39" y="111"/>
                  </a:lnTo>
                  <a:lnTo>
                    <a:pt x="35" y="111"/>
                  </a:lnTo>
                  <a:lnTo>
                    <a:pt x="31" y="107"/>
                  </a:lnTo>
                  <a:lnTo>
                    <a:pt x="27" y="107"/>
                  </a:lnTo>
                  <a:lnTo>
                    <a:pt x="27" y="103"/>
                  </a:lnTo>
                  <a:lnTo>
                    <a:pt x="23" y="103"/>
                  </a:lnTo>
                  <a:lnTo>
                    <a:pt x="19" y="103"/>
                  </a:lnTo>
                  <a:lnTo>
                    <a:pt x="15" y="103"/>
                  </a:lnTo>
                  <a:lnTo>
                    <a:pt x="15" y="99"/>
                  </a:lnTo>
                  <a:lnTo>
                    <a:pt x="11" y="99"/>
                  </a:lnTo>
                  <a:lnTo>
                    <a:pt x="11" y="95"/>
                  </a:lnTo>
                  <a:lnTo>
                    <a:pt x="7" y="91"/>
                  </a:lnTo>
                  <a:lnTo>
                    <a:pt x="4" y="87"/>
                  </a:lnTo>
                  <a:lnTo>
                    <a:pt x="4" y="83"/>
                  </a:lnTo>
                  <a:lnTo>
                    <a:pt x="4" y="79"/>
                  </a:lnTo>
                  <a:lnTo>
                    <a:pt x="4" y="75"/>
                  </a:lnTo>
                  <a:lnTo>
                    <a:pt x="7" y="71"/>
                  </a:lnTo>
                  <a:lnTo>
                    <a:pt x="7" y="67"/>
                  </a:lnTo>
                  <a:lnTo>
                    <a:pt x="7" y="63"/>
                  </a:lnTo>
                  <a:lnTo>
                    <a:pt x="7" y="59"/>
                  </a:lnTo>
                  <a:lnTo>
                    <a:pt x="7" y="51"/>
                  </a:lnTo>
                  <a:lnTo>
                    <a:pt x="7" y="47"/>
                  </a:lnTo>
                  <a:lnTo>
                    <a:pt x="7" y="43"/>
                  </a:lnTo>
                  <a:lnTo>
                    <a:pt x="7" y="39"/>
                  </a:lnTo>
                  <a:lnTo>
                    <a:pt x="4" y="35"/>
                  </a:lnTo>
                  <a:lnTo>
                    <a:pt x="0" y="31"/>
                  </a:lnTo>
                  <a:lnTo>
                    <a:pt x="7" y="27"/>
                  </a:lnTo>
                  <a:lnTo>
                    <a:pt x="11" y="27"/>
                  </a:lnTo>
                  <a:lnTo>
                    <a:pt x="15" y="23"/>
                  </a:lnTo>
                  <a:lnTo>
                    <a:pt x="19" y="19"/>
                  </a:lnTo>
                  <a:lnTo>
                    <a:pt x="23" y="15"/>
                  </a:lnTo>
                  <a:lnTo>
                    <a:pt x="27" y="15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5" y="11"/>
                  </a:lnTo>
                  <a:lnTo>
                    <a:pt x="39" y="7"/>
                  </a:lnTo>
                  <a:lnTo>
                    <a:pt x="43" y="7"/>
                  </a:lnTo>
                  <a:lnTo>
                    <a:pt x="47" y="7"/>
                  </a:lnTo>
                  <a:lnTo>
                    <a:pt x="47" y="11"/>
                  </a:lnTo>
                  <a:lnTo>
                    <a:pt x="51" y="11"/>
                  </a:lnTo>
                  <a:lnTo>
                    <a:pt x="55" y="15"/>
                  </a:lnTo>
                  <a:lnTo>
                    <a:pt x="59" y="19"/>
                  </a:lnTo>
                  <a:lnTo>
                    <a:pt x="59" y="23"/>
                  </a:lnTo>
                  <a:lnTo>
                    <a:pt x="63" y="23"/>
                  </a:lnTo>
                  <a:lnTo>
                    <a:pt x="63" y="27"/>
                  </a:lnTo>
                  <a:lnTo>
                    <a:pt x="63" y="31"/>
                  </a:lnTo>
                  <a:lnTo>
                    <a:pt x="67" y="31"/>
                  </a:lnTo>
                  <a:lnTo>
                    <a:pt x="71" y="31"/>
                  </a:lnTo>
                  <a:lnTo>
                    <a:pt x="71" y="27"/>
                  </a:lnTo>
                  <a:lnTo>
                    <a:pt x="75" y="31"/>
                  </a:lnTo>
                  <a:lnTo>
                    <a:pt x="79" y="31"/>
                  </a:lnTo>
                  <a:lnTo>
                    <a:pt x="83" y="31"/>
                  </a:lnTo>
                  <a:lnTo>
                    <a:pt x="87" y="31"/>
                  </a:lnTo>
                  <a:lnTo>
                    <a:pt x="91" y="31"/>
                  </a:lnTo>
                  <a:lnTo>
                    <a:pt x="91" y="27"/>
                  </a:lnTo>
                  <a:lnTo>
                    <a:pt x="87" y="27"/>
                  </a:lnTo>
                  <a:lnTo>
                    <a:pt x="87" y="23"/>
                  </a:lnTo>
                  <a:lnTo>
                    <a:pt x="87" y="19"/>
                  </a:lnTo>
                  <a:lnTo>
                    <a:pt x="87" y="15"/>
                  </a:lnTo>
                  <a:lnTo>
                    <a:pt x="91" y="15"/>
                  </a:lnTo>
                  <a:lnTo>
                    <a:pt x="91" y="11"/>
                  </a:lnTo>
                  <a:lnTo>
                    <a:pt x="95" y="11"/>
                  </a:lnTo>
                  <a:lnTo>
                    <a:pt x="99" y="11"/>
                  </a:lnTo>
                  <a:lnTo>
                    <a:pt x="103" y="11"/>
                  </a:lnTo>
                  <a:lnTo>
                    <a:pt x="103" y="7"/>
                  </a:lnTo>
                  <a:lnTo>
                    <a:pt x="103" y="4"/>
                  </a:lnTo>
                  <a:lnTo>
                    <a:pt x="107" y="7"/>
                  </a:lnTo>
                  <a:lnTo>
                    <a:pt x="111" y="7"/>
                  </a:lnTo>
                  <a:lnTo>
                    <a:pt x="107" y="4"/>
                  </a:lnTo>
                  <a:lnTo>
                    <a:pt x="107" y="0"/>
                  </a:lnTo>
                  <a:lnTo>
                    <a:pt x="111" y="4"/>
                  </a:lnTo>
                  <a:lnTo>
                    <a:pt x="111" y="0"/>
                  </a:lnTo>
                  <a:lnTo>
                    <a:pt x="115" y="0"/>
                  </a:lnTo>
                  <a:lnTo>
                    <a:pt x="115" y="4"/>
                  </a:lnTo>
                  <a:lnTo>
                    <a:pt x="119" y="4"/>
                  </a:lnTo>
                  <a:lnTo>
                    <a:pt x="123" y="4"/>
                  </a:lnTo>
                  <a:lnTo>
                    <a:pt x="123" y="7"/>
                  </a:lnTo>
                  <a:lnTo>
                    <a:pt x="127" y="7"/>
                  </a:lnTo>
                  <a:lnTo>
                    <a:pt x="131" y="7"/>
                  </a:lnTo>
                  <a:lnTo>
                    <a:pt x="135" y="11"/>
                  </a:lnTo>
                  <a:lnTo>
                    <a:pt x="135" y="15"/>
                  </a:lnTo>
                  <a:lnTo>
                    <a:pt x="135" y="19"/>
                  </a:lnTo>
                  <a:lnTo>
                    <a:pt x="139" y="19"/>
                  </a:lnTo>
                  <a:lnTo>
                    <a:pt x="135" y="19"/>
                  </a:lnTo>
                  <a:lnTo>
                    <a:pt x="135" y="23"/>
                  </a:lnTo>
                  <a:lnTo>
                    <a:pt x="135" y="27"/>
                  </a:lnTo>
                  <a:lnTo>
                    <a:pt x="139" y="27"/>
                  </a:lnTo>
                  <a:lnTo>
                    <a:pt x="139" y="31"/>
                  </a:lnTo>
                  <a:lnTo>
                    <a:pt x="143" y="31"/>
                  </a:lnTo>
                  <a:lnTo>
                    <a:pt x="147" y="31"/>
                  </a:lnTo>
                  <a:lnTo>
                    <a:pt x="151" y="31"/>
                  </a:lnTo>
                  <a:lnTo>
                    <a:pt x="155" y="31"/>
                  </a:lnTo>
                  <a:lnTo>
                    <a:pt x="159" y="31"/>
                  </a:lnTo>
                  <a:lnTo>
                    <a:pt x="163" y="35"/>
                  </a:lnTo>
                  <a:lnTo>
                    <a:pt x="163" y="39"/>
                  </a:lnTo>
                  <a:lnTo>
                    <a:pt x="163" y="43"/>
                  </a:lnTo>
                  <a:lnTo>
                    <a:pt x="167" y="43"/>
                  </a:lnTo>
                  <a:lnTo>
                    <a:pt x="167" y="47"/>
                  </a:lnTo>
                  <a:lnTo>
                    <a:pt x="171" y="47"/>
                  </a:lnTo>
                  <a:lnTo>
                    <a:pt x="171" y="51"/>
                  </a:lnTo>
                  <a:lnTo>
                    <a:pt x="171" y="55"/>
                  </a:lnTo>
                  <a:lnTo>
                    <a:pt x="171" y="59"/>
                  </a:lnTo>
                  <a:lnTo>
                    <a:pt x="175" y="59"/>
                  </a:lnTo>
                  <a:lnTo>
                    <a:pt x="175" y="63"/>
                  </a:lnTo>
                  <a:lnTo>
                    <a:pt x="179" y="63"/>
                  </a:lnTo>
                  <a:lnTo>
                    <a:pt x="183" y="67"/>
                  </a:lnTo>
                  <a:lnTo>
                    <a:pt x="187" y="67"/>
                  </a:lnTo>
                  <a:lnTo>
                    <a:pt x="187" y="71"/>
                  </a:lnTo>
                  <a:lnTo>
                    <a:pt x="191" y="71"/>
                  </a:lnTo>
                  <a:lnTo>
                    <a:pt x="191" y="75"/>
                  </a:lnTo>
                  <a:lnTo>
                    <a:pt x="195" y="75"/>
                  </a:lnTo>
                  <a:lnTo>
                    <a:pt x="195" y="79"/>
                  </a:lnTo>
                  <a:lnTo>
                    <a:pt x="199" y="79"/>
                  </a:lnTo>
                  <a:lnTo>
                    <a:pt x="203" y="79"/>
                  </a:lnTo>
                  <a:lnTo>
                    <a:pt x="203" y="83"/>
                  </a:lnTo>
                  <a:lnTo>
                    <a:pt x="207" y="83"/>
                  </a:lnTo>
                  <a:lnTo>
                    <a:pt x="211" y="87"/>
                  </a:lnTo>
                  <a:lnTo>
                    <a:pt x="215" y="91"/>
                  </a:lnTo>
                  <a:lnTo>
                    <a:pt x="219" y="91"/>
                  </a:lnTo>
                  <a:lnTo>
                    <a:pt x="219" y="95"/>
                  </a:lnTo>
                  <a:lnTo>
                    <a:pt x="223" y="95"/>
                  </a:lnTo>
                  <a:lnTo>
                    <a:pt x="223" y="91"/>
                  </a:lnTo>
                  <a:lnTo>
                    <a:pt x="227" y="95"/>
                  </a:lnTo>
                  <a:lnTo>
                    <a:pt x="231" y="95"/>
                  </a:lnTo>
                  <a:lnTo>
                    <a:pt x="231" y="99"/>
                  </a:lnTo>
                  <a:lnTo>
                    <a:pt x="235" y="99"/>
                  </a:lnTo>
                  <a:lnTo>
                    <a:pt x="235" y="103"/>
                  </a:lnTo>
                  <a:lnTo>
                    <a:pt x="231" y="107"/>
                  </a:lnTo>
                  <a:lnTo>
                    <a:pt x="231" y="111"/>
                  </a:lnTo>
                  <a:lnTo>
                    <a:pt x="235" y="111"/>
                  </a:lnTo>
                  <a:lnTo>
                    <a:pt x="231" y="111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7" name="Freeform 50">
              <a:extLst>
                <a:ext uri="{FF2B5EF4-FFF2-40B4-BE49-F238E27FC236}">
                  <a16:creationId xmlns:a16="http://schemas.microsoft.com/office/drawing/2014/main" id="{8B25E421-CCD8-F2D8-AB38-6E5016984855}"/>
                </a:ext>
              </a:extLst>
            </p:cNvPr>
            <p:cNvSpPr>
              <a:spLocks noEditPoints="1"/>
            </p:cNvSpPr>
            <p:nvPr>
              <p:custDataLst>
                <p:tags r:id="rId31"/>
              </p:custDataLst>
            </p:nvPr>
          </p:nvSpPr>
          <p:spPr bwMode="gray">
            <a:xfrm>
              <a:off x="7463461" y="2591207"/>
              <a:ext cx="283070" cy="223617"/>
            </a:xfrm>
            <a:custGeom>
              <a:avLst/>
              <a:gdLst/>
              <a:ahLst/>
              <a:cxnLst>
                <a:cxn ang="0">
                  <a:pos x="72" y="16"/>
                </a:cxn>
                <a:cxn ang="0">
                  <a:pos x="72" y="20"/>
                </a:cxn>
                <a:cxn ang="0">
                  <a:pos x="72" y="20"/>
                </a:cxn>
                <a:cxn ang="0">
                  <a:pos x="72" y="24"/>
                </a:cxn>
                <a:cxn ang="0">
                  <a:pos x="68" y="24"/>
                </a:cxn>
                <a:cxn ang="0">
                  <a:pos x="68" y="24"/>
                </a:cxn>
                <a:cxn ang="0">
                  <a:pos x="68" y="24"/>
                </a:cxn>
                <a:cxn ang="0">
                  <a:pos x="68" y="20"/>
                </a:cxn>
                <a:cxn ang="0">
                  <a:pos x="64" y="20"/>
                </a:cxn>
                <a:cxn ang="0">
                  <a:pos x="64" y="24"/>
                </a:cxn>
                <a:cxn ang="0">
                  <a:pos x="64" y="28"/>
                </a:cxn>
                <a:cxn ang="0">
                  <a:pos x="64" y="32"/>
                </a:cxn>
                <a:cxn ang="0">
                  <a:pos x="64" y="36"/>
                </a:cxn>
                <a:cxn ang="0">
                  <a:pos x="68" y="40"/>
                </a:cxn>
                <a:cxn ang="0">
                  <a:pos x="60" y="40"/>
                </a:cxn>
                <a:cxn ang="0">
                  <a:pos x="60" y="44"/>
                </a:cxn>
                <a:cxn ang="0">
                  <a:pos x="56" y="52"/>
                </a:cxn>
                <a:cxn ang="0">
                  <a:pos x="56" y="56"/>
                </a:cxn>
                <a:cxn ang="0">
                  <a:pos x="56" y="60"/>
                </a:cxn>
                <a:cxn ang="0">
                  <a:pos x="52" y="64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4" y="40"/>
                </a:cxn>
                <a:cxn ang="0">
                  <a:pos x="8" y="40"/>
                </a:cxn>
                <a:cxn ang="0">
                  <a:pos x="12" y="36"/>
                </a:cxn>
                <a:cxn ang="0">
                  <a:pos x="16" y="36"/>
                </a:cxn>
                <a:cxn ang="0">
                  <a:pos x="20" y="36"/>
                </a:cxn>
                <a:cxn ang="0">
                  <a:pos x="28" y="36"/>
                </a:cxn>
                <a:cxn ang="0">
                  <a:pos x="28" y="40"/>
                </a:cxn>
                <a:cxn ang="0">
                  <a:pos x="40" y="36"/>
                </a:cxn>
                <a:cxn ang="0">
                  <a:pos x="44" y="32"/>
                </a:cxn>
                <a:cxn ang="0">
                  <a:pos x="44" y="32"/>
                </a:cxn>
                <a:cxn ang="0">
                  <a:pos x="44" y="24"/>
                </a:cxn>
                <a:cxn ang="0">
                  <a:pos x="52" y="20"/>
                </a:cxn>
                <a:cxn ang="0">
                  <a:pos x="52" y="16"/>
                </a:cxn>
                <a:cxn ang="0">
                  <a:pos x="56" y="16"/>
                </a:cxn>
                <a:cxn ang="0">
                  <a:pos x="56" y="16"/>
                </a:cxn>
                <a:cxn ang="0">
                  <a:pos x="56" y="12"/>
                </a:cxn>
                <a:cxn ang="0">
                  <a:pos x="60" y="12"/>
                </a:cxn>
                <a:cxn ang="0">
                  <a:pos x="60" y="8"/>
                </a:cxn>
                <a:cxn ang="0">
                  <a:pos x="60" y="8"/>
                </a:cxn>
                <a:cxn ang="0">
                  <a:pos x="64" y="8"/>
                </a:cxn>
                <a:cxn ang="0">
                  <a:pos x="68" y="0"/>
                </a:cxn>
                <a:cxn ang="0">
                  <a:pos x="68" y="4"/>
                </a:cxn>
                <a:cxn ang="0">
                  <a:pos x="68" y="8"/>
                </a:cxn>
                <a:cxn ang="0">
                  <a:pos x="72" y="8"/>
                </a:cxn>
                <a:cxn ang="0">
                  <a:pos x="44" y="32"/>
                </a:cxn>
                <a:cxn ang="0">
                  <a:pos x="32" y="36"/>
                </a:cxn>
                <a:cxn ang="0">
                  <a:pos x="32" y="36"/>
                </a:cxn>
                <a:cxn ang="0">
                  <a:pos x="32" y="36"/>
                </a:cxn>
                <a:cxn ang="0">
                  <a:pos x="36" y="36"/>
                </a:cxn>
                <a:cxn ang="0">
                  <a:pos x="32" y="36"/>
                </a:cxn>
              </a:cxnLst>
              <a:rect l="0" t="0" r="r" b="b"/>
              <a:pathLst>
                <a:path w="72" h="64">
                  <a:moveTo>
                    <a:pt x="72" y="12"/>
                  </a:moveTo>
                  <a:lnTo>
                    <a:pt x="72" y="12"/>
                  </a:lnTo>
                  <a:lnTo>
                    <a:pt x="72" y="12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4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4"/>
                  </a:lnTo>
                  <a:lnTo>
                    <a:pt x="60" y="48"/>
                  </a:lnTo>
                  <a:lnTo>
                    <a:pt x="56" y="48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16" y="6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32" y="40"/>
                  </a:lnTo>
                  <a:lnTo>
                    <a:pt x="36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4" y="36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28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2"/>
                  </a:lnTo>
                  <a:close/>
                  <a:moveTo>
                    <a:pt x="44" y="32"/>
                  </a:moveTo>
                  <a:lnTo>
                    <a:pt x="40" y="32"/>
                  </a:lnTo>
                  <a:lnTo>
                    <a:pt x="40" y="28"/>
                  </a:lnTo>
                  <a:lnTo>
                    <a:pt x="44" y="32"/>
                  </a:lnTo>
                  <a:close/>
                  <a:moveTo>
                    <a:pt x="32" y="36"/>
                  </a:move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32" y="36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8" name="Freeform 51">
              <a:extLst>
                <a:ext uri="{FF2B5EF4-FFF2-40B4-BE49-F238E27FC236}">
                  <a16:creationId xmlns:a16="http://schemas.microsoft.com/office/drawing/2014/main" id="{D11B3A0B-3561-6B88-85E3-972E290102D2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gray">
            <a:xfrm>
              <a:off x="7730804" y="1211078"/>
              <a:ext cx="1022193" cy="611448"/>
            </a:xfrm>
            <a:custGeom>
              <a:avLst/>
              <a:gdLst/>
              <a:ahLst/>
              <a:cxnLst>
                <a:cxn ang="0">
                  <a:pos x="180" y="127"/>
                </a:cxn>
                <a:cxn ang="0">
                  <a:pos x="172" y="135"/>
                </a:cxn>
                <a:cxn ang="0">
                  <a:pos x="184" y="143"/>
                </a:cxn>
                <a:cxn ang="0">
                  <a:pos x="188" y="155"/>
                </a:cxn>
                <a:cxn ang="0">
                  <a:pos x="176" y="167"/>
                </a:cxn>
                <a:cxn ang="0">
                  <a:pos x="168" y="175"/>
                </a:cxn>
                <a:cxn ang="0">
                  <a:pos x="156" y="167"/>
                </a:cxn>
                <a:cxn ang="0">
                  <a:pos x="152" y="155"/>
                </a:cxn>
                <a:cxn ang="0">
                  <a:pos x="140" y="151"/>
                </a:cxn>
                <a:cxn ang="0">
                  <a:pos x="124" y="139"/>
                </a:cxn>
                <a:cxn ang="0">
                  <a:pos x="112" y="131"/>
                </a:cxn>
                <a:cxn ang="0">
                  <a:pos x="100" y="119"/>
                </a:cxn>
                <a:cxn ang="0">
                  <a:pos x="92" y="107"/>
                </a:cxn>
                <a:cxn ang="0">
                  <a:pos x="84" y="91"/>
                </a:cxn>
                <a:cxn ang="0">
                  <a:pos x="64" y="91"/>
                </a:cxn>
                <a:cxn ang="0">
                  <a:pos x="64" y="79"/>
                </a:cxn>
                <a:cxn ang="0">
                  <a:pos x="52" y="67"/>
                </a:cxn>
                <a:cxn ang="0">
                  <a:pos x="40" y="60"/>
                </a:cxn>
                <a:cxn ang="0">
                  <a:pos x="36" y="67"/>
                </a:cxn>
                <a:cxn ang="0">
                  <a:pos x="24" y="71"/>
                </a:cxn>
                <a:cxn ang="0">
                  <a:pos x="12" y="79"/>
                </a:cxn>
                <a:cxn ang="0">
                  <a:pos x="12" y="91"/>
                </a:cxn>
                <a:cxn ang="0">
                  <a:pos x="0" y="83"/>
                </a:cxn>
                <a:cxn ang="0">
                  <a:pos x="0" y="56"/>
                </a:cxn>
                <a:cxn ang="0">
                  <a:pos x="0" y="24"/>
                </a:cxn>
                <a:cxn ang="0">
                  <a:pos x="16" y="8"/>
                </a:cxn>
                <a:cxn ang="0">
                  <a:pos x="36" y="0"/>
                </a:cxn>
                <a:cxn ang="0">
                  <a:pos x="88" y="40"/>
                </a:cxn>
                <a:cxn ang="0">
                  <a:pos x="112" y="40"/>
                </a:cxn>
                <a:cxn ang="0">
                  <a:pos x="136" y="40"/>
                </a:cxn>
                <a:cxn ang="0">
                  <a:pos x="144" y="52"/>
                </a:cxn>
                <a:cxn ang="0">
                  <a:pos x="152" y="67"/>
                </a:cxn>
                <a:cxn ang="0">
                  <a:pos x="160" y="87"/>
                </a:cxn>
                <a:cxn ang="0">
                  <a:pos x="176" y="91"/>
                </a:cxn>
                <a:cxn ang="0">
                  <a:pos x="184" y="103"/>
                </a:cxn>
                <a:cxn ang="0">
                  <a:pos x="192" y="99"/>
                </a:cxn>
                <a:cxn ang="0">
                  <a:pos x="204" y="83"/>
                </a:cxn>
                <a:cxn ang="0">
                  <a:pos x="220" y="75"/>
                </a:cxn>
                <a:cxn ang="0">
                  <a:pos x="224" y="75"/>
                </a:cxn>
                <a:cxn ang="0">
                  <a:pos x="212" y="83"/>
                </a:cxn>
                <a:cxn ang="0">
                  <a:pos x="224" y="91"/>
                </a:cxn>
                <a:cxn ang="0">
                  <a:pos x="232" y="91"/>
                </a:cxn>
                <a:cxn ang="0">
                  <a:pos x="240" y="91"/>
                </a:cxn>
                <a:cxn ang="0">
                  <a:pos x="256" y="99"/>
                </a:cxn>
                <a:cxn ang="0">
                  <a:pos x="252" y="107"/>
                </a:cxn>
                <a:cxn ang="0">
                  <a:pos x="240" y="111"/>
                </a:cxn>
                <a:cxn ang="0">
                  <a:pos x="220" y="111"/>
                </a:cxn>
                <a:cxn ang="0">
                  <a:pos x="224" y="103"/>
                </a:cxn>
                <a:cxn ang="0">
                  <a:pos x="216" y="99"/>
                </a:cxn>
                <a:cxn ang="0">
                  <a:pos x="204" y="99"/>
                </a:cxn>
                <a:cxn ang="0">
                  <a:pos x="196" y="111"/>
                </a:cxn>
                <a:cxn ang="0">
                  <a:pos x="196" y="115"/>
                </a:cxn>
              </a:cxnLst>
              <a:rect l="0" t="0" r="r" b="b"/>
              <a:pathLst>
                <a:path w="260" h="175">
                  <a:moveTo>
                    <a:pt x="188" y="119"/>
                  </a:moveTo>
                  <a:lnTo>
                    <a:pt x="188" y="123"/>
                  </a:lnTo>
                  <a:lnTo>
                    <a:pt x="188" y="127"/>
                  </a:lnTo>
                  <a:lnTo>
                    <a:pt x="184" y="127"/>
                  </a:lnTo>
                  <a:lnTo>
                    <a:pt x="180" y="127"/>
                  </a:lnTo>
                  <a:lnTo>
                    <a:pt x="180" y="123"/>
                  </a:lnTo>
                  <a:lnTo>
                    <a:pt x="176" y="123"/>
                  </a:lnTo>
                  <a:lnTo>
                    <a:pt x="172" y="127"/>
                  </a:lnTo>
                  <a:lnTo>
                    <a:pt x="172" y="131"/>
                  </a:lnTo>
                  <a:lnTo>
                    <a:pt x="172" y="135"/>
                  </a:lnTo>
                  <a:lnTo>
                    <a:pt x="176" y="135"/>
                  </a:lnTo>
                  <a:lnTo>
                    <a:pt x="176" y="139"/>
                  </a:lnTo>
                  <a:lnTo>
                    <a:pt x="180" y="139"/>
                  </a:lnTo>
                  <a:lnTo>
                    <a:pt x="184" y="139"/>
                  </a:lnTo>
                  <a:lnTo>
                    <a:pt x="184" y="143"/>
                  </a:lnTo>
                  <a:lnTo>
                    <a:pt x="180" y="143"/>
                  </a:lnTo>
                  <a:lnTo>
                    <a:pt x="180" y="147"/>
                  </a:lnTo>
                  <a:lnTo>
                    <a:pt x="184" y="151"/>
                  </a:lnTo>
                  <a:lnTo>
                    <a:pt x="184" y="155"/>
                  </a:lnTo>
                  <a:lnTo>
                    <a:pt x="188" y="155"/>
                  </a:lnTo>
                  <a:lnTo>
                    <a:pt x="184" y="155"/>
                  </a:lnTo>
                  <a:lnTo>
                    <a:pt x="184" y="159"/>
                  </a:lnTo>
                  <a:lnTo>
                    <a:pt x="180" y="163"/>
                  </a:lnTo>
                  <a:lnTo>
                    <a:pt x="180" y="167"/>
                  </a:lnTo>
                  <a:lnTo>
                    <a:pt x="176" y="167"/>
                  </a:lnTo>
                  <a:lnTo>
                    <a:pt x="176" y="171"/>
                  </a:lnTo>
                  <a:lnTo>
                    <a:pt x="176" y="175"/>
                  </a:lnTo>
                  <a:lnTo>
                    <a:pt x="172" y="171"/>
                  </a:lnTo>
                  <a:lnTo>
                    <a:pt x="172" y="175"/>
                  </a:lnTo>
                  <a:lnTo>
                    <a:pt x="168" y="175"/>
                  </a:lnTo>
                  <a:lnTo>
                    <a:pt x="168" y="171"/>
                  </a:lnTo>
                  <a:lnTo>
                    <a:pt x="164" y="171"/>
                  </a:lnTo>
                  <a:lnTo>
                    <a:pt x="160" y="171"/>
                  </a:lnTo>
                  <a:lnTo>
                    <a:pt x="156" y="171"/>
                  </a:lnTo>
                  <a:lnTo>
                    <a:pt x="156" y="167"/>
                  </a:lnTo>
                  <a:lnTo>
                    <a:pt x="160" y="163"/>
                  </a:lnTo>
                  <a:lnTo>
                    <a:pt x="160" y="159"/>
                  </a:lnTo>
                  <a:lnTo>
                    <a:pt x="156" y="159"/>
                  </a:lnTo>
                  <a:lnTo>
                    <a:pt x="156" y="155"/>
                  </a:lnTo>
                  <a:lnTo>
                    <a:pt x="152" y="155"/>
                  </a:lnTo>
                  <a:lnTo>
                    <a:pt x="148" y="151"/>
                  </a:lnTo>
                  <a:lnTo>
                    <a:pt x="148" y="155"/>
                  </a:lnTo>
                  <a:lnTo>
                    <a:pt x="144" y="155"/>
                  </a:lnTo>
                  <a:lnTo>
                    <a:pt x="144" y="151"/>
                  </a:lnTo>
                  <a:lnTo>
                    <a:pt x="140" y="151"/>
                  </a:lnTo>
                  <a:lnTo>
                    <a:pt x="136" y="147"/>
                  </a:lnTo>
                  <a:lnTo>
                    <a:pt x="132" y="143"/>
                  </a:lnTo>
                  <a:lnTo>
                    <a:pt x="128" y="143"/>
                  </a:lnTo>
                  <a:lnTo>
                    <a:pt x="128" y="139"/>
                  </a:lnTo>
                  <a:lnTo>
                    <a:pt x="124" y="139"/>
                  </a:lnTo>
                  <a:lnTo>
                    <a:pt x="120" y="139"/>
                  </a:lnTo>
                  <a:lnTo>
                    <a:pt x="120" y="135"/>
                  </a:lnTo>
                  <a:lnTo>
                    <a:pt x="116" y="135"/>
                  </a:lnTo>
                  <a:lnTo>
                    <a:pt x="116" y="131"/>
                  </a:lnTo>
                  <a:lnTo>
                    <a:pt x="112" y="131"/>
                  </a:lnTo>
                  <a:lnTo>
                    <a:pt x="112" y="127"/>
                  </a:lnTo>
                  <a:lnTo>
                    <a:pt x="108" y="127"/>
                  </a:lnTo>
                  <a:lnTo>
                    <a:pt x="104" y="123"/>
                  </a:lnTo>
                  <a:lnTo>
                    <a:pt x="100" y="123"/>
                  </a:lnTo>
                  <a:lnTo>
                    <a:pt x="100" y="119"/>
                  </a:lnTo>
                  <a:lnTo>
                    <a:pt x="96" y="119"/>
                  </a:lnTo>
                  <a:lnTo>
                    <a:pt x="96" y="115"/>
                  </a:lnTo>
                  <a:lnTo>
                    <a:pt x="96" y="111"/>
                  </a:lnTo>
                  <a:lnTo>
                    <a:pt x="96" y="107"/>
                  </a:lnTo>
                  <a:lnTo>
                    <a:pt x="92" y="107"/>
                  </a:lnTo>
                  <a:lnTo>
                    <a:pt x="92" y="103"/>
                  </a:lnTo>
                  <a:lnTo>
                    <a:pt x="88" y="103"/>
                  </a:lnTo>
                  <a:lnTo>
                    <a:pt x="88" y="99"/>
                  </a:lnTo>
                  <a:lnTo>
                    <a:pt x="88" y="95"/>
                  </a:lnTo>
                  <a:lnTo>
                    <a:pt x="84" y="91"/>
                  </a:lnTo>
                  <a:lnTo>
                    <a:pt x="80" y="91"/>
                  </a:lnTo>
                  <a:lnTo>
                    <a:pt x="76" y="91"/>
                  </a:lnTo>
                  <a:lnTo>
                    <a:pt x="72" y="91"/>
                  </a:lnTo>
                  <a:lnTo>
                    <a:pt x="68" y="91"/>
                  </a:lnTo>
                  <a:lnTo>
                    <a:pt x="64" y="91"/>
                  </a:lnTo>
                  <a:lnTo>
                    <a:pt x="64" y="87"/>
                  </a:lnTo>
                  <a:lnTo>
                    <a:pt x="60" y="87"/>
                  </a:lnTo>
                  <a:lnTo>
                    <a:pt x="60" y="83"/>
                  </a:lnTo>
                  <a:lnTo>
                    <a:pt x="60" y="79"/>
                  </a:lnTo>
                  <a:lnTo>
                    <a:pt x="64" y="79"/>
                  </a:lnTo>
                  <a:lnTo>
                    <a:pt x="60" y="79"/>
                  </a:lnTo>
                  <a:lnTo>
                    <a:pt x="60" y="75"/>
                  </a:lnTo>
                  <a:lnTo>
                    <a:pt x="60" y="71"/>
                  </a:lnTo>
                  <a:lnTo>
                    <a:pt x="56" y="67"/>
                  </a:lnTo>
                  <a:lnTo>
                    <a:pt x="52" y="67"/>
                  </a:lnTo>
                  <a:lnTo>
                    <a:pt x="48" y="67"/>
                  </a:lnTo>
                  <a:lnTo>
                    <a:pt x="48" y="64"/>
                  </a:lnTo>
                  <a:lnTo>
                    <a:pt x="44" y="64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36" y="64"/>
                  </a:lnTo>
                  <a:lnTo>
                    <a:pt x="32" y="60"/>
                  </a:lnTo>
                  <a:lnTo>
                    <a:pt x="32" y="64"/>
                  </a:lnTo>
                  <a:lnTo>
                    <a:pt x="36" y="67"/>
                  </a:lnTo>
                  <a:lnTo>
                    <a:pt x="32" y="67"/>
                  </a:lnTo>
                  <a:lnTo>
                    <a:pt x="28" y="64"/>
                  </a:lnTo>
                  <a:lnTo>
                    <a:pt x="28" y="67"/>
                  </a:lnTo>
                  <a:lnTo>
                    <a:pt x="28" y="71"/>
                  </a:lnTo>
                  <a:lnTo>
                    <a:pt x="24" y="71"/>
                  </a:lnTo>
                  <a:lnTo>
                    <a:pt x="20" y="71"/>
                  </a:lnTo>
                  <a:lnTo>
                    <a:pt x="16" y="71"/>
                  </a:lnTo>
                  <a:lnTo>
                    <a:pt x="16" y="75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3"/>
                  </a:lnTo>
                  <a:lnTo>
                    <a:pt x="12" y="87"/>
                  </a:lnTo>
                  <a:lnTo>
                    <a:pt x="16" y="87"/>
                  </a:lnTo>
                  <a:lnTo>
                    <a:pt x="16" y="91"/>
                  </a:lnTo>
                  <a:lnTo>
                    <a:pt x="12" y="91"/>
                  </a:lnTo>
                  <a:lnTo>
                    <a:pt x="8" y="91"/>
                  </a:lnTo>
                  <a:lnTo>
                    <a:pt x="4" y="91"/>
                  </a:lnTo>
                  <a:lnTo>
                    <a:pt x="0" y="91"/>
                  </a:lnTo>
                  <a:lnTo>
                    <a:pt x="0" y="87"/>
                  </a:lnTo>
                  <a:lnTo>
                    <a:pt x="0" y="83"/>
                  </a:lnTo>
                  <a:lnTo>
                    <a:pt x="0" y="79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8" y="8"/>
                  </a:lnTo>
                  <a:lnTo>
                    <a:pt x="16" y="8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52" y="12"/>
                  </a:lnTo>
                  <a:lnTo>
                    <a:pt x="76" y="28"/>
                  </a:lnTo>
                  <a:lnTo>
                    <a:pt x="80" y="32"/>
                  </a:lnTo>
                  <a:lnTo>
                    <a:pt x="84" y="36"/>
                  </a:lnTo>
                  <a:lnTo>
                    <a:pt x="88" y="40"/>
                  </a:lnTo>
                  <a:lnTo>
                    <a:pt x="88" y="44"/>
                  </a:lnTo>
                  <a:lnTo>
                    <a:pt x="96" y="44"/>
                  </a:lnTo>
                  <a:lnTo>
                    <a:pt x="100" y="44"/>
                  </a:lnTo>
                  <a:lnTo>
                    <a:pt x="108" y="40"/>
                  </a:lnTo>
                  <a:lnTo>
                    <a:pt x="112" y="40"/>
                  </a:lnTo>
                  <a:lnTo>
                    <a:pt x="116" y="44"/>
                  </a:lnTo>
                  <a:lnTo>
                    <a:pt x="120" y="44"/>
                  </a:lnTo>
                  <a:lnTo>
                    <a:pt x="128" y="44"/>
                  </a:lnTo>
                  <a:lnTo>
                    <a:pt x="132" y="40"/>
                  </a:lnTo>
                  <a:lnTo>
                    <a:pt x="136" y="40"/>
                  </a:lnTo>
                  <a:lnTo>
                    <a:pt x="136" y="44"/>
                  </a:lnTo>
                  <a:lnTo>
                    <a:pt x="140" y="44"/>
                  </a:lnTo>
                  <a:lnTo>
                    <a:pt x="140" y="48"/>
                  </a:lnTo>
                  <a:lnTo>
                    <a:pt x="144" y="48"/>
                  </a:lnTo>
                  <a:lnTo>
                    <a:pt x="144" y="52"/>
                  </a:lnTo>
                  <a:lnTo>
                    <a:pt x="148" y="56"/>
                  </a:lnTo>
                  <a:lnTo>
                    <a:pt x="152" y="56"/>
                  </a:lnTo>
                  <a:lnTo>
                    <a:pt x="152" y="60"/>
                  </a:lnTo>
                  <a:lnTo>
                    <a:pt x="152" y="64"/>
                  </a:lnTo>
                  <a:lnTo>
                    <a:pt x="152" y="67"/>
                  </a:lnTo>
                  <a:lnTo>
                    <a:pt x="152" y="71"/>
                  </a:lnTo>
                  <a:lnTo>
                    <a:pt x="152" y="75"/>
                  </a:lnTo>
                  <a:lnTo>
                    <a:pt x="156" y="75"/>
                  </a:lnTo>
                  <a:lnTo>
                    <a:pt x="160" y="79"/>
                  </a:lnTo>
                  <a:lnTo>
                    <a:pt x="160" y="87"/>
                  </a:lnTo>
                  <a:lnTo>
                    <a:pt x="160" y="91"/>
                  </a:lnTo>
                  <a:lnTo>
                    <a:pt x="164" y="91"/>
                  </a:lnTo>
                  <a:lnTo>
                    <a:pt x="168" y="91"/>
                  </a:lnTo>
                  <a:lnTo>
                    <a:pt x="172" y="91"/>
                  </a:lnTo>
                  <a:lnTo>
                    <a:pt x="176" y="91"/>
                  </a:lnTo>
                  <a:lnTo>
                    <a:pt x="180" y="91"/>
                  </a:lnTo>
                  <a:lnTo>
                    <a:pt x="180" y="95"/>
                  </a:lnTo>
                  <a:lnTo>
                    <a:pt x="184" y="95"/>
                  </a:lnTo>
                  <a:lnTo>
                    <a:pt x="180" y="99"/>
                  </a:lnTo>
                  <a:lnTo>
                    <a:pt x="184" y="103"/>
                  </a:lnTo>
                  <a:lnTo>
                    <a:pt x="188" y="103"/>
                  </a:lnTo>
                  <a:lnTo>
                    <a:pt x="192" y="103"/>
                  </a:lnTo>
                  <a:lnTo>
                    <a:pt x="188" y="103"/>
                  </a:lnTo>
                  <a:lnTo>
                    <a:pt x="188" y="99"/>
                  </a:lnTo>
                  <a:lnTo>
                    <a:pt x="192" y="99"/>
                  </a:lnTo>
                  <a:lnTo>
                    <a:pt x="192" y="95"/>
                  </a:lnTo>
                  <a:lnTo>
                    <a:pt x="196" y="91"/>
                  </a:lnTo>
                  <a:lnTo>
                    <a:pt x="196" y="87"/>
                  </a:lnTo>
                  <a:lnTo>
                    <a:pt x="200" y="87"/>
                  </a:lnTo>
                  <a:lnTo>
                    <a:pt x="204" y="83"/>
                  </a:lnTo>
                  <a:lnTo>
                    <a:pt x="208" y="83"/>
                  </a:lnTo>
                  <a:lnTo>
                    <a:pt x="212" y="79"/>
                  </a:lnTo>
                  <a:lnTo>
                    <a:pt x="216" y="75"/>
                  </a:lnTo>
                  <a:lnTo>
                    <a:pt x="216" y="71"/>
                  </a:lnTo>
                  <a:lnTo>
                    <a:pt x="220" y="75"/>
                  </a:lnTo>
                  <a:lnTo>
                    <a:pt x="220" y="71"/>
                  </a:lnTo>
                  <a:lnTo>
                    <a:pt x="224" y="71"/>
                  </a:lnTo>
                  <a:lnTo>
                    <a:pt x="228" y="67"/>
                  </a:lnTo>
                  <a:lnTo>
                    <a:pt x="228" y="71"/>
                  </a:lnTo>
                  <a:lnTo>
                    <a:pt x="224" y="75"/>
                  </a:lnTo>
                  <a:lnTo>
                    <a:pt x="220" y="75"/>
                  </a:lnTo>
                  <a:lnTo>
                    <a:pt x="220" y="79"/>
                  </a:lnTo>
                  <a:lnTo>
                    <a:pt x="216" y="79"/>
                  </a:lnTo>
                  <a:lnTo>
                    <a:pt x="216" y="83"/>
                  </a:lnTo>
                  <a:lnTo>
                    <a:pt x="212" y="83"/>
                  </a:lnTo>
                  <a:lnTo>
                    <a:pt x="212" y="87"/>
                  </a:lnTo>
                  <a:lnTo>
                    <a:pt x="216" y="87"/>
                  </a:lnTo>
                  <a:lnTo>
                    <a:pt x="220" y="87"/>
                  </a:lnTo>
                  <a:lnTo>
                    <a:pt x="224" y="87"/>
                  </a:lnTo>
                  <a:lnTo>
                    <a:pt x="224" y="91"/>
                  </a:lnTo>
                  <a:lnTo>
                    <a:pt x="228" y="91"/>
                  </a:lnTo>
                  <a:lnTo>
                    <a:pt x="232" y="95"/>
                  </a:lnTo>
                  <a:lnTo>
                    <a:pt x="232" y="91"/>
                  </a:lnTo>
                  <a:lnTo>
                    <a:pt x="232" y="87"/>
                  </a:lnTo>
                  <a:lnTo>
                    <a:pt x="232" y="91"/>
                  </a:lnTo>
                  <a:lnTo>
                    <a:pt x="236" y="91"/>
                  </a:lnTo>
                  <a:lnTo>
                    <a:pt x="236" y="87"/>
                  </a:lnTo>
                  <a:lnTo>
                    <a:pt x="236" y="83"/>
                  </a:lnTo>
                  <a:lnTo>
                    <a:pt x="240" y="87"/>
                  </a:lnTo>
                  <a:lnTo>
                    <a:pt x="240" y="91"/>
                  </a:lnTo>
                  <a:lnTo>
                    <a:pt x="244" y="91"/>
                  </a:lnTo>
                  <a:lnTo>
                    <a:pt x="244" y="95"/>
                  </a:lnTo>
                  <a:lnTo>
                    <a:pt x="248" y="95"/>
                  </a:lnTo>
                  <a:lnTo>
                    <a:pt x="252" y="99"/>
                  </a:lnTo>
                  <a:lnTo>
                    <a:pt x="256" y="99"/>
                  </a:lnTo>
                  <a:lnTo>
                    <a:pt x="260" y="99"/>
                  </a:lnTo>
                  <a:lnTo>
                    <a:pt x="256" y="99"/>
                  </a:lnTo>
                  <a:lnTo>
                    <a:pt x="256" y="103"/>
                  </a:lnTo>
                  <a:lnTo>
                    <a:pt x="252" y="103"/>
                  </a:lnTo>
                  <a:lnTo>
                    <a:pt x="252" y="107"/>
                  </a:lnTo>
                  <a:lnTo>
                    <a:pt x="248" y="107"/>
                  </a:lnTo>
                  <a:lnTo>
                    <a:pt x="248" y="103"/>
                  </a:lnTo>
                  <a:lnTo>
                    <a:pt x="248" y="107"/>
                  </a:lnTo>
                  <a:lnTo>
                    <a:pt x="244" y="107"/>
                  </a:lnTo>
                  <a:lnTo>
                    <a:pt x="240" y="111"/>
                  </a:lnTo>
                  <a:lnTo>
                    <a:pt x="236" y="115"/>
                  </a:lnTo>
                  <a:lnTo>
                    <a:pt x="232" y="111"/>
                  </a:lnTo>
                  <a:lnTo>
                    <a:pt x="228" y="111"/>
                  </a:lnTo>
                  <a:lnTo>
                    <a:pt x="224" y="111"/>
                  </a:lnTo>
                  <a:lnTo>
                    <a:pt x="220" y="111"/>
                  </a:lnTo>
                  <a:lnTo>
                    <a:pt x="216" y="111"/>
                  </a:lnTo>
                  <a:lnTo>
                    <a:pt x="216" y="107"/>
                  </a:lnTo>
                  <a:lnTo>
                    <a:pt x="220" y="107"/>
                  </a:lnTo>
                  <a:lnTo>
                    <a:pt x="220" y="103"/>
                  </a:lnTo>
                  <a:lnTo>
                    <a:pt x="224" y="103"/>
                  </a:lnTo>
                  <a:lnTo>
                    <a:pt x="224" y="99"/>
                  </a:lnTo>
                  <a:lnTo>
                    <a:pt x="220" y="99"/>
                  </a:lnTo>
                  <a:lnTo>
                    <a:pt x="220" y="95"/>
                  </a:lnTo>
                  <a:lnTo>
                    <a:pt x="216" y="95"/>
                  </a:lnTo>
                  <a:lnTo>
                    <a:pt x="216" y="99"/>
                  </a:lnTo>
                  <a:lnTo>
                    <a:pt x="212" y="99"/>
                  </a:lnTo>
                  <a:lnTo>
                    <a:pt x="212" y="103"/>
                  </a:lnTo>
                  <a:lnTo>
                    <a:pt x="208" y="103"/>
                  </a:lnTo>
                  <a:lnTo>
                    <a:pt x="204" y="103"/>
                  </a:lnTo>
                  <a:lnTo>
                    <a:pt x="204" y="99"/>
                  </a:lnTo>
                  <a:lnTo>
                    <a:pt x="200" y="99"/>
                  </a:lnTo>
                  <a:lnTo>
                    <a:pt x="200" y="103"/>
                  </a:lnTo>
                  <a:lnTo>
                    <a:pt x="200" y="107"/>
                  </a:lnTo>
                  <a:lnTo>
                    <a:pt x="200" y="111"/>
                  </a:lnTo>
                  <a:lnTo>
                    <a:pt x="196" y="111"/>
                  </a:lnTo>
                  <a:lnTo>
                    <a:pt x="192" y="111"/>
                  </a:lnTo>
                  <a:lnTo>
                    <a:pt x="188" y="111"/>
                  </a:lnTo>
                  <a:lnTo>
                    <a:pt x="188" y="115"/>
                  </a:lnTo>
                  <a:lnTo>
                    <a:pt x="192" y="115"/>
                  </a:lnTo>
                  <a:lnTo>
                    <a:pt x="196" y="115"/>
                  </a:lnTo>
                  <a:lnTo>
                    <a:pt x="192" y="115"/>
                  </a:lnTo>
                  <a:lnTo>
                    <a:pt x="192" y="119"/>
                  </a:lnTo>
                  <a:lnTo>
                    <a:pt x="188" y="119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9" name="Freeform 53">
              <a:extLst>
                <a:ext uri="{FF2B5EF4-FFF2-40B4-BE49-F238E27FC236}">
                  <a16:creationId xmlns:a16="http://schemas.microsoft.com/office/drawing/2014/main" id="{20D67BE5-FF92-92F7-18E5-FF2D9B399A24}"/>
                </a:ext>
              </a:extLst>
            </p:cNvPr>
            <p:cNvSpPr>
              <a:spLocks noEditPoints="1"/>
            </p:cNvSpPr>
            <p:nvPr>
              <p:custDataLst>
                <p:tags r:id="rId33"/>
              </p:custDataLst>
            </p:nvPr>
          </p:nvSpPr>
          <p:spPr bwMode="gray">
            <a:xfrm>
              <a:off x="6460923" y="2143972"/>
              <a:ext cx="47177" cy="83855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12" y="12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8" y="24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8" y="16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2" y="8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</a:cxnLst>
              <a:rect l="0" t="0" r="r" b="b"/>
              <a:pathLst>
                <a:path w="12" h="24">
                  <a:moveTo>
                    <a:pt x="12" y="8"/>
                  </a:move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8"/>
                  </a:lnTo>
                  <a:close/>
                  <a:moveTo>
                    <a:pt x="8" y="16"/>
                  </a:move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0" name="Freeform 54">
              <a:extLst>
                <a:ext uri="{FF2B5EF4-FFF2-40B4-BE49-F238E27FC236}">
                  <a16:creationId xmlns:a16="http://schemas.microsoft.com/office/drawing/2014/main" id="{B3276D7B-9B2F-D52C-EF99-38ABCC889695}"/>
                </a:ext>
              </a:extLst>
            </p:cNvPr>
            <p:cNvSpPr>
              <a:spLocks noEditPoints="1"/>
            </p:cNvSpPr>
            <p:nvPr>
              <p:custDataLst>
                <p:tags r:id="rId34"/>
              </p:custDataLst>
            </p:nvPr>
          </p:nvSpPr>
          <p:spPr bwMode="gray">
            <a:xfrm>
              <a:off x="6916978" y="3062898"/>
              <a:ext cx="719465" cy="447231"/>
            </a:xfrm>
            <a:custGeom>
              <a:avLst/>
              <a:gdLst/>
              <a:ahLst/>
              <a:cxnLst>
                <a:cxn ang="0">
                  <a:pos x="68" y="100"/>
                </a:cxn>
                <a:cxn ang="0">
                  <a:pos x="60" y="104"/>
                </a:cxn>
                <a:cxn ang="0">
                  <a:pos x="48" y="104"/>
                </a:cxn>
                <a:cxn ang="0">
                  <a:pos x="44" y="108"/>
                </a:cxn>
                <a:cxn ang="0">
                  <a:pos x="44" y="112"/>
                </a:cxn>
                <a:cxn ang="0">
                  <a:pos x="40" y="116"/>
                </a:cxn>
                <a:cxn ang="0">
                  <a:pos x="36" y="116"/>
                </a:cxn>
                <a:cxn ang="0">
                  <a:pos x="32" y="116"/>
                </a:cxn>
                <a:cxn ang="0">
                  <a:pos x="28" y="116"/>
                </a:cxn>
                <a:cxn ang="0">
                  <a:pos x="20" y="116"/>
                </a:cxn>
                <a:cxn ang="0">
                  <a:pos x="16" y="116"/>
                </a:cxn>
                <a:cxn ang="0">
                  <a:pos x="16" y="108"/>
                </a:cxn>
                <a:cxn ang="0">
                  <a:pos x="12" y="100"/>
                </a:cxn>
                <a:cxn ang="0">
                  <a:pos x="12" y="96"/>
                </a:cxn>
                <a:cxn ang="0">
                  <a:pos x="12" y="88"/>
                </a:cxn>
                <a:cxn ang="0">
                  <a:pos x="8" y="76"/>
                </a:cxn>
                <a:cxn ang="0">
                  <a:pos x="8" y="72"/>
                </a:cxn>
                <a:cxn ang="0">
                  <a:pos x="4" y="68"/>
                </a:cxn>
                <a:cxn ang="0">
                  <a:pos x="4" y="64"/>
                </a:cxn>
                <a:cxn ang="0">
                  <a:pos x="4" y="60"/>
                </a:cxn>
                <a:cxn ang="0">
                  <a:pos x="8" y="52"/>
                </a:cxn>
                <a:cxn ang="0">
                  <a:pos x="8" y="48"/>
                </a:cxn>
                <a:cxn ang="0">
                  <a:pos x="12" y="44"/>
                </a:cxn>
                <a:cxn ang="0">
                  <a:pos x="12" y="28"/>
                </a:cxn>
                <a:cxn ang="0">
                  <a:pos x="16" y="28"/>
                </a:cxn>
                <a:cxn ang="0">
                  <a:pos x="20" y="28"/>
                </a:cxn>
                <a:cxn ang="0">
                  <a:pos x="32" y="28"/>
                </a:cxn>
                <a:cxn ang="0">
                  <a:pos x="64" y="32"/>
                </a:cxn>
                <a:cxn ang="0">
                  <a:pos x="84" y="24"/>
                </a:cxn>
                <a:cxn ang="0">
                  <a:pos x="155" y="28"/>
                </a:cxn>
                <a:cxn ang="0">
                  <a:pos x="159" y="44"/>
                </a:cxn>
                <a:cxn ang="0">
                  <a:pos x="151" y="48"/>
                </a:cxn>
                <a:cxn ang="0">
                  <a:pos x="147" y="52"/>
                </a:cxn>
                <a:cxn ang="0">
                  <a:pos x="143" y="64"/>
                </a:cxn>
                <a:cxn ang="0">
                  <a:pos x="136" y="68"/>
                </a:cxn>
                <a:cxn ang="0">
                  <a:pos x="128" y="72"/>
                </a:cxn>
                <a:cxn ang="0">
                  <a:pos x="120" y="72"/>
                </a:cxn>
                <a:cxn ang="0">
                  <a:pos x="112" y="76"/>
                </a:cxn>
                <a:cxn ang="0">
                  <a:pos x="100" y="84"/>
                </a:cxn>
                <a:cxn ang="0">
                  <a:pos x="96" y="92"/>
                </a:cxn>
                <a:cxn ang="0">
                  <a:pos x="88" y="92"/>
                </a:cxn>
                <a:cxn ang="0">
                  <a:pos x="84" y="92"/>
                </a:cxn>
                <a:cxn ang="0">
                  <a:pos x="84" y="92"/>
                </a:cxn>
                <a:cxn ang="0">
                  <a:pos x="80" y="96"/>
                </a:cxn>
                <a:cxn ang="0">
                  <a:pos x="72" y="100"/>
                </a:cxn>
                <a:cxn ang="0">
                  <a:pos x="147" y="124"/>
                </a:cxn>
                <a:cxn ang="0">
                  <a:pos x="147" y="124"/>
                </a:cxn>
                <a:cxn ang="0">
                  <a:pos x="147" y="124"/>
                </a:cxn>
                <a:cxn ang="0">
                  <a:pos x="151" y="128"/>
                </a:cxn>
                <a:cxn ang="0">
                  <a:pos x="4" y="64"/>
                </a:cxn>
                <a:cxn ang="0">
                  <a:pos x="4" y="68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179" y="120"/>
                </a:cxn>
                <a:cxn ang="0">
                  <a:pos x="171" y="124"/>
                </a:cxn>
                <a:cxn ang="0">
                  <a:pos x="163" y="120"/>
                </a:cxn>
                <a:cxn ang="0">
                  <a:pos x="167" y="116"/>
                </a:cxn>
                <a:cxn ang="0">
                  <a:pos x="175" y="116"/>
                </a:cxn>
              </a:cxnLst>
              <a:rect l="0" t="0" r="r" b="b"/>
              <a:pathLst>
                <a:path w="183" h="128">
                  <a:moveTo>
                    <a:pt x="72" y="100"/>
                  </a:moveTo>
                  <a:lnTo>
                    <a:pt x="72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6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4" y="120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2"/>
                  </a:lnTo>
                  <a:lnTo>
                    <a:pt x="16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8" y="88"/>
                  </a:lnTo>
                  <a:lnTo>
                    <a:pt x="8" y="84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4" y="32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80" y="28"/>
                  </a:lnTo>
                  <a:lnTo>
                    <a:pt x="84" y="24"/>
                  </a:lnTo>
                  <a:lnTo>
                    <a:pt x="88" y="16"/>
                  </a:lnTo>
                  <a:lnTo>
                    <a:pt x="100" y="4"/>
                  </a:lnTo>
                  <a:lnTo>
                    <a:pt x="128" y="4"/>
                  </a:lnTo>
                  <a:lnTo>
                    <a:pt x="132" y="0"/>
                  </a:lnTo>
                  <a:lnTo>
                    <a:pt x="143" y="0"/>
                  </a:lnTo>
                  <a:lnTo>
                    <a:pt x="155" y="28"/>
                  </a:lnTo>
                  <a:lnTo>
                    <a:pt x="155" y="32"/>
                  </a:lnTo>
                  <a:lnTo>
                    <a:pt x="163" y="44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51" y="48"/>
                  </a:lnTo>
                  <a:lnTo>
                    <a:pt x="151" y="48"/>
                  </a:lnTo>
                  <a:lnTo>
                    <a:pt x="151" y="48"/>
                  </a:lnTo>
                  <a:lnTo>
                    <a:pt x="151" y="48"/>
                  </a:lnTo>
                  <a:lnTo>
                    <a:pt x="151" y="48"/>
                  </a:lnTo>
                  <a:lnTo>
                    <a:pt x="147" y="48"/>
                  </a:lnTo>
                  <a:lnTo>
                    <a:pt x="147" y="52"/>
                  </a:lnTo>
                  <a:lnTo>
                    <a:pt x="147" y="56"/>
                  </a:lnTo>
                  <a:lnTo>
                    <a:pt x="147" y="56"/>
                  </a:lnTo>
                  <a:lnTo>
                    <a:pt x="147" y="60"/>
                  </a:lnTo>
                  <a:lnTo>
                    <a:pt x="147" y="60"/>
                  </a:lnTo>
                  <a:lnTo>
                    <a:pt x="147" y="64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39" y="64"/>
                  </a:lnTo>
                  <a:lnTo>
                    <a:pt x="139" y="68"/>
                  </a:lnTo>
                  <a:lnTo>
                    <a:pt x="139" y="68"/>
                  </a:lnTo>
                  <a:lnTo>
                    <a:pt x="139" y="68"/>
                  </a:lnTo>
                  <a:lnTo>
                    <a:pt x="136" y="68"/>
                  </a:lnTo>
                  <a:lnTo>
                    <a:pt x="136" y="68"/>
                  </a:lnTo>
                  <a:lnTo>
                    <a:pt x="132" y="72"/>
                  </a:lnTo>
                  <a:lnTo>
                    <a:pt x="132" y="72"/>
                  </a:lnTo>
                  <a:lnTo>
                    <a:pt x="132" y="72"/>
                  </a:lnTo>
                  <a:lnTo>
                    <a:pt x="132" y="72"/>
                  </a:lnTo>
                  <a:lnTo>
                    <a:pt x="128" y="72"/>
                  </a:lnTo>
                  <a:lnTo>
                    <a:pt x="128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0" y="72"/>
                  </a:lnTo>
                  <a:lnTo>
                    <a:pt x="120" y="72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2" y="76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04" y="80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8"/>
                  </a:lnTo>
                  <a:lnTo>
                    <a:pt x="96" y="88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0" y="92"/>
                  </a:lnTo>
                  <a:lnTo>
                    <a:pt x="80" y="92"/>
                  </a:lnTo>
                  <a:lnTo>
                    <a:pt x="80" y="92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76" y="96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2" y="100"/>
                  </a:lnTo>
                  <a:lnTo>
                    <a:pt x="72" y="100"/>
                  </a:lnTo>
                  <a:close/>
                  <a:moveTo>
                    <a:pt x="151" y="128"/>
                  </a:moveTo>
                  <a:lnTo>
                    <a:pt x="147" y="128"/>
                  </a:lnTo>
                  <a:lnTo>
                    <a:pt x="147" y="128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51" y="124"/>
                  </a:lnTo>
                  <a:lnTo>
                    <a:pt x="151" y="124"/>
                  </a:lnTo>
                  <a:lnTo>
                    <a:pt x="151" y="128"/>
                  </a:lnTo>
                  <a:lnTo>
                    <a:pt x="151" y="128"/>
                  </a:lnTo>
                  <a:lnTo>
                    <a:pt x="151" y="128"/>
                  </a:lnTo>
                  <a:close/>
                  <a:moveTo>
                    <a:pt x="4" y="68"/>
                  </a:moveTo>
                  <a:lnTo>
                    <a:pt x="4" y="68"/>
                  </a:lnTo>
                  <a:lnTo>
                    <a:pt x="4" y="68"/>
                  </a:lnTo>
                  <a:lnTo>
                    <a:pt x="0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close/>
                  <a:moveTo>
                    <a:pt x="4" y="92"/>
                  </a:move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close/>
                  <a:moveTo>
                    <a:pt x="179" y="116"/>
                  </a:moveTo>
                  <a:lnTo>
                    <a:pt x="179" y="116"/>
                  </a:lnTo>
                  <a:lnTo>
                    <a:pt x="183" y="120"/>
                  </a:lnTo>
                  <a:lnTo>
                    <a:pt x="183" y="120"/>
                  </a:lnTo>
                  <a:lnTo>
                    <a:pt x="179" y="120"/>
                  </a:lnTo>
                  <a:lnTo>
                    <a:pt x="179" y="120"/>
                  </a:lnTo>
                  <a:lnTo>
                    <a:pt x="179" y="124"/>
                  </a:lnTo>
                  <a:lnTo>
                    <a:pt x="175" y="124"/>
                  </a:lnTo>
                  <a:lnTo>
                    <a:pt x="175" y="124"/>
                  </a:lnTo>
                  <a:lnTo>
                    <a:pt x="175" y="124"/>
                  </a:lnTo>
                  <a:lnTo>
                    <a:pt x="171" y="124"/>
                  </a:lnTo>
                  <a:lnTo>
                    <a:pt x="171" y="124"/>
                  </a:lnTo>
                  <a:lnTo>
                    <a:pt x="171" y="124"/>
                  </a:lnTo>
                  <a:lnTo>
                    <a:pt x="167" y="124"/>
                  </a:lnTo>
                  <a:lnTo>
                    <a:pt x="167" y="124"/>
                  </a:lnTo>
                  <a:lnTo>
                    <a:pt x="167" y="120"/>
                  </a:lnTo>
                  <a:lnTo>
                    <a:pt x="163" y="120"/>
                  </a:lnTo>
                  <a:lnTo>
                    <a:pt x="167" y="120"/>
                  </a:lnTo>
                  <a:lnTo>
                    <a:pt x="167" y="120"/>
                  </a:lnTo>
                  <a:lnTo>
                    <a:pt x="167" y="120"/>
                  </a:lnTo>
                  <a:lnTo>
                    <a:pt x="167" y="116"/>
                  </a:lnTo>
                  <a:lnTo>
                    <a:pt x="167" y="116"/>
                  </a:lnTo>
                  <a:lnTo>
                    <a:pt x="167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20"/>
                  </a:lnTo>
                  <a:lnTo>
                    <a:pt x="175" y="116"/>
                  </a:lnTo>
                  <a:lnTo>
                    <a:pt x="175" y="116"/>
                  </a:lnTo>
                  <a:lnTo>
                    <a:pt x="175" y="116"/>
                  </a:lnTo>
                  <a:lnTo>
                    <a:pt x="175" y="116"/>
                  </a:lnTo>
                  <a:lnTo>
                    <a:pt x="175" y="116"/>
                  </a:lnTo>
                  <a:lnTo>
                    <a:pt x="179" y="116"/>
                  </a:lnTo>
                  <a:lnTo>
                    <a:pt x="179" y="116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1" name="Freeform 83">
              <a:extLst>
                <a:ext uri="{FF2B5EF4-FFF2-40B4-BE49-F238E27FC236}">
                  <a16:creationId xmlns:a16="http://schemas.microsoft.com/office/drawing/2014/main" id="{E06A3CED-974E-035E-9DE0-5BCC06C064BE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gray">
            <a:xfrm>
              <a:off x="5725733" y="1308907"/>
              <a:ext cx="373492" cy="220122"/>
            </a:xfrm>
            <a:custGeom>
              <a:avLst/>
              <a:gdLst/>
              <a:ahLst/>
              <a:cxnLst>
                <a:cxn ang="0">
                  <a:pos x="8" y="55"/>
                </a:cxn>
                <a:cxn ang="0">
                  <a:pos x="8" y="51"/>
                </a:cxn>
                <a:cxn ang="0">
                  <a:pos x="8" y="47"/>
                </a:cxn>
                <a:cxn ang="0">
                  <a:pos x="0" y="39"/>
                </a:cxn>
                <a:cxn ang="0">
                  <a:pos x="4" y="36"/>
                </a:cxn>
                <a:cxn ang="0">
                  <a:pos x="0" y="32"/>
                </a:cxn>
                <a:cxn ang="0">
                  <a:pos x="4" y="28"/>
                </a:cxn>
                <a:cxn ang="0">
                  <a:pos x="8" y="24"/>
                </a:cxn>
                <a:cxn ang="0">
                  <a:pos x="4" y="2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6" y="8"/>
                </a:cxn>
                <a:cxn ang="0">
                  <a:pos x="20" y="8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32" y="12"/>
                </a:cxn>
                <a:cxn ang="0">
                  <a:pos x="32" y="12"/>
                </a:cxn>
                <a:cxn ang="0">
                  <a:pos x="40" y="12"/>
                </a:cxn>
                <a:cxn ang="0">
                  <a:pos x="44" y="12"/>
                </a:cxn>
                <a:cxn ang="0">
                  <a:pos x="48" y="12"/>
                </a:cxn>
                <a:cxn ang="0">
                  <a:pos x="52" y="8"/>
                </a:cxn>
                <a:cxn ang="0">
                  <a:pos x="60" y="4"/>
                </a:cxn>
                <a:cxn ang="0">
                  <a:pos x="68" y="4"/>
                </a:cxn>
                <a:cxn ang="0">
                  <a:pos x="72" y="4"/>
                </a:cxn>
                <a:cxn ang="0">
                  <a:pos x="72" y="4"/>
                </a:cxn>
                <a:cxn ang="0">
                  <a:pos x="80" y="4"/>
                </a:cxn>
                <a:cxn ang="0">
                  <a:pos x="80" y="8"/>
                </a:cxn>
                <a:cxn ang="0">
                  <a:pos x="84" y="8"/>
                </a:cxn>
                <a:cxn ang="0">
                  <a:pos x="87" y="12"/>
                </a:cxn>
                <a:cxn ang="0">
                  <a:pos x="91" y="12"/>
                </a:cxn>
                <a:cxn ang="0">
                  <a:pos x="95" y="16"/>
                </a:cxn>
                <a:cxn ang="0">
                  <a:pos x="91" y="20"/>
                </a:cxn>
                <a:cxn ang="0">
                  <a:pos x="91" y="16"/>
                </a:cxn>
                <a:cxn ang="0">
                  <a:pos x="87" y="20"/>
                </a:cxn>
                <a:cxn ang="0">
                  <a:pos x="84" y="28"/>
                </a:cxn>
                <a:cxn ang="0">
                  <a:pos x="84" y="32"/>
                </a:cxn>
                <a:cxn ang="0">
                  <a:pos x="80" y="36"/>
                </a:cxn>
                <a:cxn ang="0">
                  <a:pos x="76" y="39"/>
                </a:cxn>
                <a:cxn ang="0">
                  <a:pos x="80" y="39"/>
                </a:cxn>
                <a:cxn ang="0">
                  <a:pos x="84" y="43"/>
                </a:cxn>
                <a:cxn ang="0">
                  <a:pos x="84" y="47"/>
                </a:cxn>
                <a:cxn ang="0">
                  <a:pos x="80" y="47"/>
                </a:cxn>
                <a:cxn ang="0">
                  <a:pos x="76" y="47"/>
                </a:cxn>
                <a:cxn ang="0">
                  <a:pos x="72" y="43"/>
                </a:cxn>
                <a:cxn ang="0">
                  <a:pos x="64" y="47"/>
                </a:cxn>
                <a:cxn ang="0">
                  <a:pos x="64" y="51"/>
                </a:cxn>
                <a:cxn ang="0">
                  <a:pos x="60" y="51"/>
                </a:cxn>
                <a:cxn ang="0">
                  <a:pos x="60" y="51"/>
                </a:cxn>
                <a:cxn ang="0">
                  <a:pos x="56" y="55"/>
                </a:cxn>
                <a:cxn ang="0">
                  <a:pos x="56" y="59"/>
                </a:cxn>
                <a:cxn ang="0">
                  <a:pos x="48" y="63"/>
                </a:cxn>
                <a:cxn ang="0">
                  <a:pos x="44" y="63"/>
                </a:cxn>
                <a:cxn ang="0">
                  <a:pos x="40" y="59"/>
                </a:cxn>
                <a:cxn ang="0">
                  <a:pos x="36" y="59"/>
                </a:cxn>
                <a:cxn ang="0">
                  <a:pos x="28" y="55"/>
                </a:cxn>
                <a:cxn ang="0">
                  <a:pos x="24" y="59"/>
                </a:cxn>
                <a:cxn ang="0">
                  <a:pos x="20" y="59"/>
                </a:cxn>
                <a:cxn ang="0">
                  <a:pos x="12" y="59"/>
                </a:cxn>
                <a:cxn ang="0">
                  <a:pos x="12" y="63"/>
                </a:cxn>
              </a:cxnLst>
              <a:rect l="0" t="0" r="r" b="b"/>
              <a:pathLst>
                <a:path w="95" h="63">
                  <a:moveTo>
                    <a:pt x="8" y="59"/>
                  </a:moveTo>
                  <a:lnTo>
                    <a:pt x="8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4" y="47"/>
                  </a:lnTo>
                  <a:lnTo>
                    <a:pt x="4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4" y="39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4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7" y="8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16"/>
                  </a:lnTo>
                  <a:lnTo>
                    <a:pt x="87" y="16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4" y="20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3"/>
                  </a:lnTo>
                  <a:lnTo>
                    <a:pt x="72" y="43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68" y="47"/>
                  </a:lnTo>
                  <a:lnTo>
                    <a:pt x="68" y="47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5"/>
                  </a:lnTo>
                  <a:lnTo>
                    <a:pt x="60" y="55"/>
                  </a:lnTo>
                  <a:lnTo>
                    <a:pt x="60" y="55"/>
                  </a:lnTo>
                  <a:lnTo>
                    <a:pt x="60" y="51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6" y="63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2" y="59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0" y="63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2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4" y="55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8" y="59"/>
                  </a:lnTo>
                  <a:lnTo>
                    <a:pt x="8" y="59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2" name="Freeform 92">
              <a:extLst>
                <a:ext uri="{FF2B5EF4-FFF2-40B4-BE49-F238E27FC236}">
                  <a16:creationId xmlns:a16="http://schemas.microsoft.com/office/drawing/2014/main" id="{CB8CC9C2-9FFE-A50F-CB20-36C46105F695}"/>
                </a:ext>
              </a:extLst>
            </p:cNvPr>
            <p:cNvSpPr>
              <a:spLocks noEditPoints="1"/>
            </p:cNvSpPr>
            <p:nvPr>
              <p:custDataLst>
                <p:tags r:id="rId36"/>
              </p:custDataLst>
            </p:nvPr>
          </p:nvSpPr>
          <p:spPr bwMode="gray">
            <a:xfrm>
              <a:off x="5568470" y="1487102"/>
              <a:ext cx="499300" cy="489161"/>
            </a:xfrm>
            <a:custGeom>
              <a:avLst/>
              <a:gdLst/>
              <a:ahLst/>
              <a:cxnLst>
                <a:cxn ang="0">
                  <a:pos x="12" y="52"/>
                </a:cxn>
                <a:cxn ang="0">
                  <a:pos x="8" y="44"/>
                </a:cxn>
                <a:cxn ang="0">
                  <a:pos x="20" y="24"/>
                </a:cxn>
                <a:cxn ang="0">
                  <a:pos x="40" y="12"/>
                </a:cxn>
                <a:cxn ang="0">
                  <a:pos x="56" y="8"/>
                </a:cxn>
                <a:cxn ang="0">
                  <a:pos x="76" y="8"/>
                </a:cxn>
                <a:cxn ang="0">
                  <a:pos x="96" y="12"/>
                </a:cxn>
                <a:cxn ang="0">
                  <a:pos x="104" y="8"/>
                </a:cxn>
                <a:cxn ang="0">
                  <a:pos x="96" y="20"/>
                </a:cxn>
                <a:cxn ang="0">
                  <a:pos x="72" y="16"/>
                </a:cxn>
                <a:cxn ang="0">
                  <a:pos x="60" y="24"/>
                </a:cxn>
                <a:cxn ang="0">
                  <a:pos x="68" y="32"/>
                </a:cxn>
                <a:cxn ang="0">
                  <a:pos x="56" y="32"/>
                </a:cxn>
                <a:cxn ang="0">
                  <a:pos x="52" y="32"/>
                </a:cxn>
                <a:cxn ang="0">
                  <a:pos x="48" y="44"/>
                </a:cxn>
                <a:cxn ang="0">
                  <a:pos x="48" y="56"/>
                </a:cxn>
                <a:cxn ang="0">
                  <a:pos x="44" y="60"/>
                </a:cxn>
                <a:cxn ang="0">
                  <a:pos x="52" y="64"/>
                </a:cxn>
                <a:cxn ang="0">
                  <a:pos x="60" y="72"/>
                </a:cxn>
                <a:cxn ang="0">
                  <a:pos x="60" y="84"/>
                </a:cxn>
                <a:cxn ang="0">
                  <a:pos x="52" y="84"/>
                </a:cxn>
                <a:cxn ang="0">
                  <a:pos x="44" y="92"/>
                </a:cxn>
                <a:cxn ang="0">
                  <a:pos x="48" y="108"/>
                </a:cxn>
                <a:cxn ang="0">
                  <a:pos x="40" y="108"/>
                </a:cxn>
                <a:cxn ang="0">
                  <a:pos x="28" y="100"/>
                </a:cxn>
                <a:cxn ang="0">
                  <a:pos x="20" y="80"/>
                </a:cxn>
                <a:cxn ang="0">
                  <a:pos x="36" y="76"/>
                </a:cxn>
                <a:cxn ang="0">
                  <a:pos x="48" y="76"/>
                </a:cxn>
                <a:cxn ang="0">
                  <a:pos x="32" y="72"/>
                </a:cxn>
                <a:cxn ang="0">
                  <a:pos x="16" y="60"/>
                </a:cxn>
                <a:cxn ang="0">
                  <a:pos x="76" y="24"/>
                </a:cxn>
                <a:cxn ang="0">
                  <a:pos x="84" y="40"/>
                </a:cxn>
                <a:cxn ang="0">
                  <a:pos x="0" y="40"/>
                </a:cxn>
                <a:cxn ang="0">
                  <a:pos x="0" y="44"/>
                </a:cxn>
                <a:cxn ang="0">
                  <a:pos x="96" y="56"/>
                </a:cxn>
                <a:cxn ang="0">
                  <a:pos x="64" y="72"/>
                </a:cxn>
                <a:cxn ang="0">
                  <a:pos x="52" y="60"/>
                </a:cxn>
                <a:cxn ang="0">
                  <a:pos x="68" y="68"/>
                </a:cxn>
                <a:cxn ang="0">
                  <a:pos x="68" y="72"/>
                </a:cxn>
                <a:cxn ang="0">
                  <a:pos x="16" y="64"/>
                </a:cxn>
                <a:cxn ang="0">
                  <a:pos x="92" y="76"/>
                </a:cxn>
                <a:cxn ang="0">
                  <a:pos x="16" y="72"/>
                </a:cxn>
                <a:cxn ang="0">
                  <a:pos x="16" y="76"/>
                </a:cxn>
                <a:cxn ang="0">
                  <a:pos x="76" y="84"/>
                </a:cxn>
                <a:cxn ang="0">
                  <a:pos x="12" y="80"/>
                </a:cxn>
                <a:cxn ang="0">
                  <a:pos x="108" y="84"/>
                </a:cxn>
                <a:cxn ang="0">
                  <a:pos x="100" y="84"/>
                </a:cxn>
                <a:cxn ang="0">
                  <a:pos x="68" y="88"/>
                </a:cxn>
                <a:cxn ang="0">
                  <a:pos x="72" y="92"/>
                </a:cxn>
                <a:cxn ang="0">
                  <a:pos x="88" y="100"/>
                </a:cxn>
                <a:cxn ang="0">
                  <a:pos x="108" y="96"/>
                </a:cxn>
                <a:cxn ang="0">
                  <a:pos x="112" y="100"/>
                </a:cxn>
                <a:cxn ang="0">
                  <a:pos x="84" y="104"/>
                </a:cxn>
                <a:cxn ang="0">
                  <a:pos x="127" y="112"/>
                </a:cxn>
                <a:cxn ang="0">
                  <a:pos x="127" y="112"/>
                </a:cxn>
                <a:cxn ang="0">
                  <a:pos x="112" y="124"/>
                </a:cxn>
                <a:cxn ang="0">
                  <a:pos x="64" y="128"/>
                </a:cxn>
                <a:cxn ang="0">
                  <a:pos x="84" y="132"/>
                </a:cxn>
                <a:cxn ang="0">
                  <a:pos x="100" y="140"/>
                </a:cxn>
                <a:cxn ang="0">
                  <a:pos x="72" y="136"/>
                </a:cxn>
              </a:cxnLst>
              <a:rect l="0" t="0" r="r" b="b"/>
              <a:pathLst>
                <a:path w="127" h="140">
                  <a:moveTo>
                    <a:pt x="20" y="56"/>
                  </a:moveTo>
                  <a:lnTo>
                    <a:pt x="20" y="60"/>
                  </a:lnTo>
                  <a:lnTo>
                    <a:pt x="16" y="56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32" y="20"/>
                  </a:lnTo>
                  <a:lnTo>
                    <a:pt x="32" y="16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6"/>
                  </a:lnTo>
                  <a:lnTo>
                    <a:pt x="44" y="16"/>
                  </a:lnTo>
                  <a:lnTo>
                    <a:pt x="44" y="12"/>
                  </a:lnTo>
                  <a:lnTo>
                    <a:pt x="48" y="8"/>
                  </a:lnTo>
                  <a:lnTo>
                    <a:pt x="52" y="12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8" y="12"/>
                  </a:lnTo>
                  <a:lnTo>
                    <a:pt x="92" y="8"/>
                  </a:lnTo>
                  <a:lnTo>
                    <a:pt x="92" y="12"/>
                  </a:lnTo>
                  <a:lnTo>
                    <a:pt x="96" y="12"/>
                  </a:lnTo>
                  <a:lnTo>
                    <a:pt x="96" y="8"/>
                  </a:lnTo>
                  <a:lnTo>
                    <a:pt x="96" y="4"/>
                  </a:lnTo>
                  <a:lnTo>
                    <a:pt x="96" y="0"/>
                  </a:lnTo>
                  <a:lnTo>
                    <a:pt x="100" y="0"/>
                  </a:lnTo>
                  <a:lnTo>
                    <a:pt x="100" y="4"/>
                  </a:lnTo>
                  <a:lnTo>
                    <a:pt x="104" y="4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0" y="12"/>
                  </a:lnTo>
                  <a:lnTo>
                    <a:pt x="100" y="16"/>
                  </a:lnTo>
                  <a:lnTo>
                    <a:pt x="100" y="20"/>
                  </a:lnTo>
                  <a:lnTo>
                    <a:pt x="96" y="20"/>
                  </a:lnTo>
                  <a:lnTo>
                    <a:pt x="96" y="24"/>
                  </a:lnTo>
                  <a:lnTo>
                    <a:pt x="96" y="20"/>
                  </a:lnTo>
                  <a:lnTo>
                    <a:pt x="92" y="20"/>
                  </a:lnTo>
                  <a:lnTo>
                    <a:pt x="88" y="20"/>
                  </a:lnTo>
                  <a:lnTo>
                    <a:pt x="84" y="20"/>
                  </a:lnTo>
                  <a:lnTo>
                    <a:pt x="80" y="16"/>
                  </a:lnTo>
                  <a:lnTo>
                    <a:pt x="76" y="20"/>
                  </a:lnTo>
                  <a:lnTo>
                    <a:pt x="72" y="20"/>
                  </a:lnTo>
                  <a:lnTo>
                    <a:pt x="72" y="16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24"/>
                  </a:lnTo>
                  <a:lnTo>
                    <a:pt x="64" y="24"/>
                  </a:lnTo>
                  <a:lnTo>
                    <a:pt x="64" y="20"/>
                  </a:lnTo>
                  <a:lnTo>
                    <a:pt x="60" y="20"/>
                  </a:lnTo>
                  <a:lnTo>
                    <a:pt x="60" y="24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8" y="32"/>
                  </a:lnTo>
                  <a:lnTo>
                    <a:pt x="72" y="32"/>
                  </a:lnTo>
                  <a:lnTo>
                    <a:pt x="72" y="36"/>
                  </a:lnTo>
                  <a:lnTo>
                    <a:pt x="68" y="36"/>
                  </a:lnTo>
                  <a:lnTo>
                    <a:pt x="68" y="32"/>
                  </a:lnTo>
                  <a:lnTo>
                    <a:pt x="64" y="32"/>
                  </a:lnTo>
                  <a:lnTo>
                    <a:pt x="60" y="32"/>
                  </a:lnTo>
                  <a:lnTo>
                    <a:pt x="64" y="36"/>
                  </a:lnTo>
                  <a:lnTo>
                    <a:pt x="64" y="40"/>
                  </a:lnTo>
                  <a:lnTo>
                    <a:pt x="60" y="36"/>
                  </a:lnTo>
                  <a:lnTo>
                    <a:pt x="60" y="32"/>
                  </a:lnTo>
                  <a:lnTo>
                    <a:pt x="56" y="32"/>
                  </a:lnTo>
                  <a:lnTo>
                    <a:pt x="56" y="36"/>
                  </a:lnTo>
                  <a:lnTo>
                    <a:pt x="60" y="36"/>
                  </a:lnTo>
                  <a:lnTo>
                    <a:pt x="60" y="40"/>
                  </a:lnTo>
                  <a:lnTo>
                    <a:pt x="56" y="40"/>
                  </a:lnTo>
                  <a:lnTo>
                    <a:pt x="56" y="36"/>
                  </a:lnTo>
                  <a:lnTo>
                    <a:pt x="56" y="32"/>
                  </a:lnTo>
                  <a:lnTo>
                    <a:pt x="52" y="32"/>
                  </a:lnTo>
                  <a:lnTo>
                    <a:pt x="48" y="28"/>
                  </a:lnTo>
                  <a:lnTo>
                    <a:pt x="48" y="24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8" y="44"/>
                  </a:lnTo>
                  <a:lnTo>
                    <a:pt x="48" y="48"/>
                  </a:lnTo>
                  <a:lnTo>
                    <a:pt x="52" y="48"/>
                  </a:lnTo>
                  <a:lnTo>
                    <a:pt x="52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48" y="60"/>
                  </a:lnTo>
                  <a:lnTo>
                    <a:pt x="44" y="60"/>
                  </a:lnTo>
                  <a:lnTo>
                    <a:pt x="40" y="60"/>
                  </a:lnTo>
                  <a:lnTo>
                    <a:pt x="44" y="60"/>
                  </a:lnTo>
                  <a:lnTo>
                    <a:pt x="44" y="64"/>
                  </a:lnTo>
                  <a:lnTo>
                    <a:pt x="44" y="60"/>
                  </a:lnTo>
                  <a:lnTo>
                    <a:pt x="44" y="64"/>
                  </a:lnTo>
                  <a:lnTo>
                    <a:pt x="48" y="64"/>
                  </a:lnTo>
                  <a:lnTo>
                    <a:pt x="52" y="64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6" y="68"/>
                  </a:lnTo>
                  <a:lnTo>
                    <a:pt x="52" y="68"/>
                  </a:lnTo>
                  <a:lnTo>
                    <a:pt x="56" y="68"/>
                  </a:lnTo>
                  <a:lnTo>
                    <a:pt x="60" y="68"/>
                  </a:lnTo>
                  <a:lnTo>
                    <a:pt x="60" y="72"/>
                  </a:lnTo>
                  <a:lnTo>
                    <a:pt x="64" y="72"/>
                  </a:lnTo>
                  <a:lnTo>
                    <a:pt x="64" y="76"/>
                  </a:lnTo>
                  <a:lnTo>
                    <a:pt x="64" y="80"/>
                  </a:lnTo>
                  <a:lnTo>
                    <a:pt x="64" y="84"/>
                  </a:lnTo>
                  <a:lnTo>
                    <a:pt x="64" y="88"/>
                  </a:lnTo>
                  <a:lnTo>
                    <a:pt x="64" y="84"/>
                  </a:lnTo>
                  <a:lnTo>
                    <a:pt x="60" y="84"/>
                  </a:lnTo>
                  <a:lnTo>
                    <a:pt x="56" y="80"/>
                  </a:lnTo>
                  <a:lnTo>
                    <a:pt x="60" y="80"/>
                  </a:lnTo>
                  <a:lnTo>
                    <a:pt x="56" y="80"/>
                  </a:lnTo>
                  <a:lnTo>
                    <a:pt x="52" y="80"/>
                  </a:lnTo>
                  <a:lnTo>
                    <a:pt x="48" y="80"/>
                  </a:lnTo>
                  <a:lnTo>
                    <a:pt x="48" y="84"/>
                  </a:lnTo>
                  <a:lnTo>
                    <a:pt x="52" y="84"/>
                  </a:lnTo>
                  <a:lnTo>
                    <a:pt x="52" y="88"/>
                  </a:lnTo>
                  <a:lnTo>
                    <a:pt x="56" y="88"/>
                  </a:lnTo>
                  <a:lnTo>
                    <a:pt x="56" y="92"/>
                  </a:lnTo>
                  <a:lnTo>
                    <a:pt x="52" y="92"/>
                  </a:lnTo>
                  <a:lnTo>
                    <a:pt x="48" y="88"/>
                  </a:lnTo>
                  <a:lnTo>
                    <a:pt x="44" y="88"/>
                  </a:lnTo>
                  <a:lnTo>
                    <a:pt x="44" y="92"/>
                  </a:lnTo>
                  <a:lnTo>
                    <a:pt x="48" y="92"/>
                  </a:lnTo>
                  <a:lnTo>
                    <a:pt x="48" y="96"/>
                  </a:lnTo>
                  <a:lnTo>
                    <a:pt x="48" y="100"/>
                  </a:lnTo>
                  <a:lnTo>
                    <a:pt x="48" y="104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48" y="108"/>
                  </a:lnTo>
                  <a:lnTo>
                    <a:pt x="52" y="108"/>
                  </a:lnTo>
                  <a:lnTo>
                    <a:pt x="52" y="112"/>
                  </a:lnTo>
                  <a:lnTo>
                    <a:pt x="48" y="108"/>
                  </a:lnTo>
                  <a:lnTo>
                    <a:pt x="44" y="104"/>
                  </a:lnTo>
                  <a:lnTo>
                    <a:pt x="40" y="108"/>
                  </a:lnTo>
                  <a:lnTo>
                    <a:pt x="40" y="112"/>
                  </a:lnTo>
                  <a:lnTo>
                    <a:pt x="40" y="108"/>
                  </a:lnTo>
                  <a:lnTo>
                    <a:pt x="40" y="104"/>
                  </a:lnTo>
                  <a:lnTo>
                    <a:pt x="36" y="104"/>
                  </a:lnTo>
                  <a:lnTo>
                    <a:pt x="36" y="100"/>
                  </a:lnTo>
                  <a:lnTo>
                    <a:pt x="32" y="100"/>
                  </a:lnTo>
                  <a:lnTo>
                    <a:pt x="32" y="104"/>
                  </a:lnTo>
                  <a:lnTo>
                    <a:pt x="28" y="104"/>
                  </a:lnTo>
                  <a:lnTo>
                    <a:pt x="28" y="100"/>
                  </a:lnTo>
                  <a:lnTo>
                    <a:pt x="28" y="96"/>
                  </a:lnTo>
                  <a:lnTo>
                    <a:pt x="28" y="92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4" y="84"/>
                  </a:lnTo>
                  <a:lnTo>
                    <a:pt x="20" y="84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8" y="76"/>
                  </a:lnTo>
                  <a:lnTo>
                    <a:pt x="28" y="72"/>
                  </a:lnTo>
                  <a:lnTo>
                    <a:pt x="32" y="72"/>
                  </a:lnTo>
                  <a:lnTo>
                    <a:pt x="36" y="72"/>
                  </a:lnTo>
                  <a:lnTo>
                    <a:pt x="36" y="76"/>
                  </a:lnTo>
                  <a:lnTo>
                    <a:pt x="40" y="76"/>
                  </a:lnTo>
                  <a:lnTo>
                    <a:pt x="44" y="76"/>
                  </a:lnTo>
                  <a:lnTo>
                    <a:pt x="44" y="80"/>
                  </a:lnTo>
                  <a:lnTo>
                    <a:pt x="48" y="80"/>
                  </a:lnTo>
                  <a:lnTo>
                    <a:pt x="48" y="76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4" y="72"/>
                  </a:lnTo>
                  <a:lnTo>
                    <a:pt x="40" y="72"/>
                  </a:lnTo>
                  <a:lnTo>
                    <a:pt x="40" y="68"/>
                  </a:lnTo>
                  <a:lnTo>
                    <a:pt x="40" y="72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28" y="72"/>
                  </a:lnTo>
                  <a:lnTo>
                    <a:pt x="24" y="72"/>
                  </a:lnTo>
                  <a:lnTo>
                    <a:pt x="20" y="72"/>
                  </a:lnTo>
                  <a:lnTo>
                    <a:pt x="20" y="68"/>
                  </a:lnTo>
                  <a:lnTo>
                    <a:pt x="20" y="64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20" y="60"/>
                  </a:lnTo>
                  <a:lnTo>
                    <a:pt x="20" y="56"/>
                  </a:lnTo>
                  <a:close/>
                  <a:moveTo>
                    <a:pt x="76" y="24"/>
                  </a:moveTo>
                  <a:lnTo>
                    <a:pt x="72" y="24"/>
                  </a:lnTo>
                  <a:lnTo>
                    <a:pt x="72" y="20"/>
                  </a:lnTo>
                  <a:lnTo>
                    <a:pt x="76" y="20"/>
                  </a:lnTo>
                  <a:lnTo>
                    <a:pt x="76" y="24"/>
                  </a:lnTo>
                  <a:close/>
                  <a:moveTo>
                    <a:pt x="88" y="28"/>
                  </a:moveTo>
                  <a:lnTo>
                    <a:pt x="92" y="28"/>
                  </a:lnTo>
                  <a:lnTo>
                    <a:pt x="88" y="28"/>
                  </a:lnTo>
                  <a:close/>
                  <a:moveTo>
                    <a:pt x="88" y="36"/>
                  </a:moveTo>
                  <a:lnTo>
                    <a:pt x="84" y="40"/>
                  </a:lnTo>
                  <a:lnTo>
                    <a:pt x="84" y="44"/>
                  </a:lnTo>
                  <a:lnTo>
                    <a:pt x="84" y="40"/>
                  </a:lnTo>
                  <a:lnTo>
                    <a:pt x="80" y="40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4" y="40"/>
                  </a:lnTo>
                  <a:lnTo>
                    <a:pt x="84" y="36"/>
                  </a:lnTo>
                  <a:lnTo>
                    <a:pt x="88" y="36"/>
                  </a:lnTo>
                  <a:close/>
                  <a:moveTo>
                    <a:pt x="0" y="40"/>
                  </a:moveTo>
                  <a:lnTo>
                    <a:pt x="4" y="44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4" y="48"/>
                  </a:lnTo>
                  <a:lnTo>
                    <a:pt x="4" y="52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0"/>
                  </a:lnTo>
                  <a:close/>
                  <a:moveTo>
                    <a:pt x="100" y="52"/>
                  </a:moveTo>
                  <a:lnTo>
                    <a:pt x="104" y="56"/>
                  </a:lnTo>
                  <a:lnTo>
                    <a:pt x="104" y="60"/>
                  </a:lnTo>
                  <a:lnTo>
                    <a:pt x="100" y="60"/>
                  </a:lnTo>
                  <a:lnTo>
                    <a:pt x="96" y="60"/>
                  </a:lnTo>
                  <a:lnTo>
                    <a:pt x="96" y="56"/>
                  </a:lnTo>
                  <a:lnTo>
                    <a:pt x="100" y="56"/>
                  </a:lnTo>
                  <a:lnTo>
                    <a:pt x="96" y="56"/>
                  </a:lnTo>
                  <a:lnTo>
                    <a:pt x="92" y="56"/>
                  </a:lnTo>
                  <a:lnTo>
                    <a:pt x="92" y="52"/>
                  </a:lnTo>
                  <a:lnTo>
                    <a:pt x="96" y="52"/>
                  </a:lnTo>
                  <a:lnTo>
                    <a:pt x="100" y="52"/>
                  </a:lnTo>
                  <a:close/>
                  <a:moveTo>
                    <a:pt x="64" y="72"/>
                  </a:moveTo>
                  <a:lnTo>
                    <a:pt x="60" y="72"/>
                  </a:lnTo>
                  <a:lnTo>
                    <a:pt x="60" y="68"/>
                  </a:lnTo>
                  <a:lnTo>
                    <a:pt x="56" y="68"/>
                  </a:lnTo>
                  <a:lnTo>
                    <a:pt x="56" y="64"/>
                  </a:lnTo>
                  <a:lnTo>
                    <a:pt x="52" y="60"/>
                  </a:lnTo>
                  <a:lnTo>
                    <a:pt x="48" y="60"/>
                  </a:lnTo>
                  <a:lnTo>
                    <a:pt x="52" y="60"/>
                  </a:lnTo>
                  <a:lnTo>
                    <a:pt x="52" y="56"/>
                  </a:lnTo>
                  <a:lnTo>
                    <a:pt x="56" y="60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64" y="64"/>
                  </a:lnTo>
                  <a:lnTo>
                    <a:pt x="68" y="64"/>
                  </a:lnTo>
                  <a:lnTo>
                    <a:pt x="68" y="68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72" y="76"/>
                  </a:lnTo>
                  <a:lnTo>
                    <a:pt x="72" y="80"/>
                  </a:lnTo>
                  <a:lnTo>
                    <a:pt x="68" y="80"/>
                  </a:lnTo>
                  <a:lnTo>
                    <a:pt x="68" y="76"/>
                  </a:lnTo>
                  <a:lnTo>
                    <a:pt x="68" y="72"/>
                  </a:lnTo>
                  <a:lnTo>
                    <a:pt x="64" y="72"/>
                  </a:lnTo>
                  <a:close/>
                  <a:moveTo>
                    <a:pt x="72" y="64"/>
                  </a:moveTo>
                  <a:lnTo>
                    <a:pt x="72" y="60"/>
                  </a:lnTo>
                  <a:lnTo>
                    <a:pt x="76" y="64"/>
                  </a:lnTo>
                  <a:lnTo>
                    <a:pt x="72" y="64"/>
                  </a:lnTo>
                  <a:close/>
                  <a:moveTo>
                    <a:pt x="16" y="60"/>
                  </a:moveTo>
                  <a:lnTo>
                    <a:pt x="16" y="64"/>
                  </a:lnTo>
                  <a:lnTo>
                    <a:pt x="16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6" y="60"/>
                  </a:lnTo>
                  <a:close/>
                  <a:moveTo>
                    <a:pt x="96" y="76"/>
                  </a:moveTo>
                  <a:lnTo>
                    <a:pt x="92" y="76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92" y="68"/>
                  </a:lnTo>
                  <a:lnTo>
                    <a:pt x="96" y="68"/>
                  </a:lnTo>
                  <a:lnTo>
                    <a:pt x="96" y="72"/>
                  </a:lnTo>
                  <a:lnTo>
                    <a:pt x="96" y="76"/>
                  </a:lnTo>
                  <a:close/>
                  <a:moveTo>
                    <a:pt x="16" y="72"/>
                  </a:moveTo>
                  <a:lnTo>
                    <a:pt x="12" y="72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6" y="72"/>
                  </a:lnTo>
                  <a:close/>
                  <a:moveTo>
                    <a:pt x="12" y="68"/>
                  </a:moveTo>
                  <a:lnTo>
                    <a:pt x="12" y="72"/>
                  </a:lnTo>
                  <a:lnTo>
                    <a:pt x="16" y="76"/>
                  </a:lnTo>
                  <a:lnTo>
                    <a:pt x="12" y="76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2" y="68"/>
                  </a:lnTo>
                  <a:close/>
                  <a:moveTo>
                    <a:pt x="80" y="84"/>
                  </a:moveTo>
                  <a:lnTo>
                    <a:pt x="76" y="84"/>
                  </a:lnTo>
                  <a:lnTo>
                    <a:pt x="76" y="80"/>
                  </a:lnTo>
                  <a:lnTo>
                    <a:pt x="80" y="80"/>
                  </a:lnTo>
                  <a:lnTo>
                    <a:pt x="80" y="84"/>
                  </a:lnTo>
                  <a:close/>
                  <a:moveTo>
                    <a:pt x="16" y="88"/>
                  </a:moveTo>
                  <a:lnTo>
                    <a:pt x="16" y="84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6" y="84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16" y="88"/>
                  </a:lnTo>
                  <a:close/>
                  <a:moveTo>
                    <a:pt x="108" y="88"/>
                  </a:moveTo>
                  <a:lnTo>
                    <a:pt x="108" y="84"/>
                  </a:lnTo>
                  <a:lnTo>
                    <a:pt x="104" y="84"/>
                  </a:lnTo>
                  <a:lnTo>
                    <a:pt x="108" y="84"/>
                  </a:lnTo>
                  <a:lnTo>
                    <a:pt x="112" y="84"/>
                  </a:lnTo>
                  <a:lnTo>
                    <a:pt x="108" y="84"/>
                  </a:lnTo>
                  <a:lnTo>
                    <a:pt x="108" y="88"/>
                  </a:lnTo>
                  <a:close/>
                  <a:moveTo>
                    <a:pt x="96" y="88"/>
                  </a:moveTo>
                  <a:lnTo>
                    <a:pt x="100" y="84"/>
                  </a:lnTo>
                  <a:lnTo>
                    <a:pt x="100" y="88"/>
                  </a:lnTo>
                  <a:lnTo>
                    <a:pt x="96" y="88"/>
                  </a:lnTo>
                  <a:close/>
                  <a:moveTo>
                    <a:pt x="68" y="88"/>
                  </a:moveTo>
                  <a:lnTo>
                    <a:pt x="68" y="84"/>
                  </a:lnTo>
                  <a:lnTo>
                    <a:pt x="72" y="84"/>
                  </a:lnTo>
                  <a:lnTo>
                    <a:pt x="72" y="88"/>
                  </a:lnTo>
                  <a:lnTo>
                    <a:pt x="68" y="88"/>
                  </a:lnTo>
                  <a:close/>
                  <a:moveTo>
                    <a:pt x="80" y="84"/>
                  </a:moveTo>
                  <a:lnTo>
                    <a:pt x="80" y="88"/>
                  </a:lnTo>
                  <a:lnTo>
                    <a:pt x="84" y="88"/>
                  </a:lnTo>
                  <a:lnTo>
                    <a:pt x="80" y="88"/>
                  </a:lnTo>
                  <a:lnTo>
                    <a:pt x="80" y="84"/>
                  </a:lnTo>
                  <a:close/>
                  <a:moveTo>
                    <a:pt x="72" y="88"/>
                  </a:moveTo>
                  <a:lnTo>
                    <a:pt x="72" y="92"/>
                  </a:lnTo>
                  <a:lnTo>
                    <a:pt x="68" y="92"/>
                  </a:lnTo>
                  <a:lnTo>
                    <a:pt x="72" y="92"/>
                  </a:lnTo>
                  <a:lnTo>
                    <a:pt x="72" y="88"/>
                  </a:lnTo>
                  <a:close/>
                  <a:moveTo>
                    <a:pt x="88" y="100"/>
                  </a:moveTo>
                  <a:lnTo>
                    <a:pt x="84" y="96"/>
                  </a:lnTo>
                  <a:lnTo>
                    <a:pt x="88" y="96"/>
                  </a:lnTo>
                  <a:lnTo>
                    <a:pt x="88" y="100"/>
                  </a:lnTo>
                  <a:close/>
                  <a:moveTo>
                    <a:pt x="84" y="100"/>
                  </a:moveTo>
                  <a:lnTo>
                    <a:pt x="80" y="100"/>
                  </a:lnTo>
                  <a:lnTo>
                    <a:pt x="80" y="96"/>
                  </a:lnTo>
                  <a:lnTo>
                    <a:pt x="84" y="96"/>
                  </a:lnTo>
                  <a:lnTo>
                    <a:pt x="84" y="100"/>
                  </a:lnTo>
                  <a:close/>
                  <a:moveTo>
                    <a:pt x="108" y="100"/>
                  </a:moveTo>
                  <a:lnTo>
                    <a:pt x="108" y="96"/>
                  </a:lnTo>
                  <a:lnTo>
                    <a:pt x="108" y="100"/>
                  </a:lnTo>
                  <a:lnTo>
                    <a:pt x="112" y="100"/>
                  </a:lnTo>
                  <a:lnTo>
                    <a:pt x="108" y="100"/>
                  </a:lnTo>
                  <a:close/>
                  <a:moveTo>
                    <a:pt x="108" y="108"/>
                  </a:moveTo>
                  <a:lnTo>
                    <a:pt x="108" y="104"/>
                  </a:lnTo>
                  <a:lnTo>
                    <a:pt x="112" y="104"/>
                  </a:lnTo>
                  <a:lnTo>
                    <a:pt x="112" y="100"/>
                  </a:lnTo>
                  <a:lnTo>
                    <a:pt x="116" y="100"/>
                  </a:lnTo>
                  <a:lnTo>
                    <a:pt x="116" y="104"/>
                  </a:lnTo>
                  <a:lnTo>
                    <a:pt x="112" y="104"/>
                  </a:lnTo>
                  <a:lnTo>
                    <a:pt x="108" y="104"/>
                  </a:lnTo>
                  <a:lnTo>
                    <a:pt x="108" y="108"/>
                  </a:lnTo>
                  <a:close/>
                  <a:moveTo>
                    <a:pt x="84" y="108"/>
                  </a:moveTo>
                  <a:lnTo>
                    <a:pt x="84" y="104"/>
                  </a:lnTo>
                  <a:lnTo>
                    <a:pt x="84" y="108"/>
                  </a:lnTo>
                  <a:close/>
                  <a:moveTo>
                    <a:pt x="68" y="108"/>
                  </a:moveTo>
                  <a:lnTo>
                    <a:pt x="68" y="104"/>
                  </a:lnTo>
                  <a:lnTo>
                    <a:pt x="72" y="104"/>
                  </a:lnTo>
                  <a:lnTo>
                    <a:pt x="72" y="108"/>
                  </a:lnTo>
                  <a:lnTo>
                    <a:pt x="68" y="108"/>
                  </a:lnTo>
                  <a:close/>
                  <a:moveTo>
                    <a:pt x="127" y="112"/>
                  </a:moveTo>
                  <a:lnTo>
                    <a:pt x="127" y="116"/>
                  </a:lnTo>
                  <a:lnTo>
                    <a:pt x="124" y="120"/>
                  </a:lnTo>
                  <a:lnTo>
                    <a:pt x="120" y="120"/>
                  </a:lnTo>
                  <a:lnTo>
                    <a:pt x="120" y="116"/>
                  </a:lnTo>
                  <a:lnTo>
                    <a:pt x="124" y="116"/>
                  </a:lnTo>
                  <a:lnTo>
                    <a:pt x="124" y="112"/>
                  </a:lnTo>
                  <a:lnTo>
                    <a:pt x="127" y="112"/>
                  </a:lnTo>
                  <a:close/>
                  <a:moveTo>
                    <a:pt x="48" y="112"/>
                  </a:moveTo>
                  <a:lnTo>
                    <a:pt x="52" y="116"/>
                  </a:lnTo>
                  <a:lnTo>
                    <a:pt x="48" y="116"/>
                  </a:lnTo>
                  <a:lnTo>
                    <a:pt x="48" y="112"/>
                  </a:lnTo>
                  <a:close/>
                  <a:moveTo>
                    <a:pt x="112" y="132"/>
                  </a:moveTo>
                  <a:lnTo>
                    <a:pt x="112" y="128"/>
                  </a:lnTo>
                  <a:lnTo>
                    <a:pt x="112" y="124"/>
                  </a:lnTo>
                  <a:lnTo>
                    <a:pt x="112" y="128"/>
                  </a:lnTo>
                  <a:lnTo>
                    <a:pt x="112" y="132"/>
                  </a:lnTo>
                  <a:close/>
                  <a:moveTo>
                    <a:pt x="60" y="136"/>
                  </a:moveTo>
                  <a:lnTo>
                    <a:pt x="56" y="136"/>
                  </a:lnTo>
                  <a:lnTo>
                    <a:pt x="56" y="128"/>
                  </a:lnTo>
                  <a:lnTo>
                    <a:pt x="60" y="128"/>
                  </a:lnTo>
                  <a:lnTo>
                    <a:pt x="64" y="128"/>
                  </a:lnTo>
                  <a:lnTo>
                    <a:pt x="68" y="128"/>
                  </a:lnTo>
                  <a:lnTo>
                    <a:pt x="64" y="132"/>
                  </a:lnTo>
                  <a:lnTo>
                    <a:pt x="68" y="132"/>
                  </a:lnTo>
                  <a:lnTo>
                    <a:pt x="72" y="132"/>
                  </a:lnTo>
                  <a:lnTo>
                    <a:pt x="76" y="132"/>
                  </a:lnTo>
                  <a:lnTo>
                    <a:pt x="80" y="132"/>
                  </a:lnTo>
                  <a:lnTo>
                    <a:pt x="84" y="132"/>
                  </a:lnTo>
                  <a:lnTo>
                    <a:pt x="88" y="136"/>
                  </a:lnTo>
                  <a:lnTo>
                    <a:pt x="88" y="132"/>
                  </a:lnTo>
                  <a:lnTo>
                    <a:pt x="92" y="132"/>
                  </a:lnTo>
                  <a:lnTo>
                    <a:pt x="92" y="136"/>
                  </a:lnTo>
                  <a:lnTo>
                    <a:pt x="96" y="136"/>
                  </a:lnTo>
                  <a:lnTo>
                    <a:pt x="100" y="136"/>
                  </a:lnTo>
                  <a:lnTo>
                    <a:pt x="100" y="140"/>
                  </a:lnTo>
                  <a:lnTo>
                    <a:pt x="96" y="140"/>
                  </a:lnTo>
                  <a:lnTo>
                    <a:pt x="88" y="140"/>
                  </a:lnTo>
                  <a:lnTo>
                    <a:pt x="84" y="140"/>
                  </a:lnTo>
                  <a:lnTo>
                    <a:pt x="80" y="140"/>
                  </a:lnTo>
                  <a:lnTo>
                    <a:pt x="76" y="140"/>
                  </a:lnTo>
                  <a:lnTo>
                    <a:pt x="72" y="140"/>
                  </a:lnTo>
                  <a:lnTo>
                    <a:pt x="72" y="136"/>
                  </a:lnTo>
                  <a:lnTo>
                    <a:pt x="68" y="136"/>
                  </a:lnTo>
                  <a:lnTo>
                    <a:pt x="64" y="136"/>
                  </a:lnTo>
                  <a:lnTo>
                    <a:pt x="60" y="136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3" name="Freeform 117">
              <a:extLst>
                <a:ext uri="{FF2B5EF4-FFF2-40B4-BE49-F238E27FC236}">
                  <a16:creationId xmlns:a16="http://schemas.microsoft.com/office/drawing/2014/main" id="{345995F4-DAC0-E1CB-B41F-AF6A8D0F4FF0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gray">
            <a:xfrm>
              <a:off x="3873989" y="1822526"/>
              <a:ext cx="1222701" cy="1240369"/>
            </a:xfrm>
            <a:custGeom>
              <a:avLst/>
              <a:gdLst/>
              <a:ahLst/>
              <a:cxnLst>
                <a:cxn ang="0">
                  <a:pos x="215" y="12"/>
                </a:cxn>
                <a:cxn ang="0">
                  <a:pos x="227" y="4"/>
                </a:cxn>
                <a:cxn ang="0">
                  <a:pos x="239" y="4"/>
                </a:cxn>
                <a:cxn ang="0">
                  <a:pos x="243" y="4"/>
                </a:cxn>
                <a:cxn ang="0">
                  <a:pos x="251" y="8"/>
                </a:cxn>
                <a:cxn ang="0">
                  <a:pos x="263" y="8"/>
                </a:cxn>
                <a:cxn ang="0">
                  <a:pos x="255" y="12"/>
                </a:cxn>
                <a:cxn ang="0">
                  <a:pos x="259" y="28"/>
                </a:cxn>
                <a:cxn ang="0">
                  <a:pos x="255" y="48"/>
                </a:cxn>
                <a:cxn ang="0">
                  <a:pos x="247" y="60"/>
                </a:cxn>
                <a:cxn ang="0">
                  <a:pos x="247" y="72"/>
                </a:cxn>
                <a:cxn ang="0">
                  <a:pos x="255" y="84"/>
                </a:cxn>
                <a:cxn ang="0">
                  <a:pos x="263" y="96"/>
                </a:cxn>
                <a:cxn ang="0">
                  <a:pos x="271" y="120"/>
                </a:cxn>
                <a:cxn ang="0">
                  <a:pos x="275" y="140"/>
                </a:cxn>
                <a:cxn ang="0">
                  <a:pos x="279" y="152"/>
                </a:cxn>
                <a:cxn ang="0">
                  <a:pos x="279" y="172"/>
                </a:cxn>
                <a:cxn ang="0">
                  <a:pos x="279" y="192"/>
                </a:cxn>
                <a:cxn ang="0">
                  <a:pos x="283" y="208"/>
                </a:cxn>
                <a:cxn ang="0">
                  <a:pos x="283" y="232"/>
                </a:cxn>
                <a:cxn ang="0">
                  <a:pos x="287" y="248"/>
                </a:cxn>
                <a:cxn ang="0">
                  <a:pos x="303" y="252"/>
                </a:cxn>
                <a:cxn ang="0">
                  <a:pos x="307" y="272"/>
                </a:cxn>
                <a:cxn ang="0">
                  <a:pos x="287" y="288"/>
                </a:cxn>
                <a:cxn ang="0">
                  <a:pos x="263" y="304"/>
                </a:cxn>
                <a:cxn ang="0">
                  <a:pos x="243" y="320"/>
                </a:cxn>
                <a:cxn ang="0">
                  <a:pos x="223" y="343"/>
                </a:cxn>
                <a:cxn ang="0">
                  <a:pos x="200" y="351"/>
                </a:cxn>
                <a:cxn ang="0">
                  <a:pos x="180" y="351"/>
                </a:cxn>
                <a:cxn ang="0">
                  <a:pos x="172" y="335"/>
                </a:cxn>
                <a:cxn ang="0">
                  <a:pos x="160" y="327"/>
                </a:cxn>
                <a:cxn ang="0">
                  <a:pos x="152" y="320"/>
                </a:cxn>
                <a:cxn ang="0">
                  <a:pos x="136" y="304"/>
                </a:cxn>
                <a:cxn ang="0">
                  <a:pos x="112" y="284"/>
                </a:cxn>
                <a:cxn ang="0">
                  <a:pos x="84" y="260"/>
                </a:cxn>
                <a:cxn ang="0">
                  <a:pos x="60" y="240"/>
                </a:cxn>
                <a:cxn ang="0">
                  <a:pos x="36" y="224"/>
                </a:cxn>
                <a:cxn ang="0">
                  <a:pos x="20" y="212"/>
                </a:cxn>
                <a:cxn ang="0">
                  <a:pos x="0" y="192"/>
                </a:cxn>
                <a:cxn ang="0">
                  <a:pos x="4" y="164"/>
                </a:cxn>
                <a:cxn ang="0">
                  <a:pos x="16" y="156"/>
                </a:cxn>
                <a:cxn ang="0">
                  <a:pos x="32" y="152"/>
                </a:cxn>
                <a:cxn ang="0">
                  <a:pos x="44" y="144"/>
                </a:cxn>
                <a:cxn ang="0">
                  <a:pos x="56" y="136"/>
                </a:cxn>
                <a:cxn ang="0">
                  <a:pos x="72" y="124"/>
                </a:cxn>
                <a:cxn ang="0">
                  <a:pos x="72" y="116"/>
                </a:cxn>
                <a:cxn ang="0">
                  <a:pos x="80" y="108"/>
                </a:cxn>
                <a:cxn ang="0">
                  <a:pos x="100" y="100"/>
                </a:cxn>
                <a:cxn ang="0">
                  <a:pos x="116" y="100"/>
                </a:cxn>
                <a:cxn ang="0">
                  <a:pos x="112" y="92"/>
                </a:cxn>
                <a:cxn ang="0">
                  <a:pos x="108" y="72"/>
                </a:cxn>
                <a:cxn ang="0">
                  <a:pos x="104" y="56"/>
                </a:cxn>
                <a:cxn ang="0">
                  <a:pos x="100" y="44"/>
                </a:cxn>
                <a:cxn ang="0">
                  <a:pos x="112" y="36"/>
                </a:cxn>
                <a:cxn ang="0">
                  <a:pos x="128" y="24"/>
                </a:cxn>
                <a:cxn ang="0">
                  <a:pos x="140" y="20"/>
                </a:cxn>
                <a:cxn ang="0">
                  <a:pos x="152" y="12"/>
                </a:cxn>
                <a:cxn ang="0">
                  <a:pos x="172" y="12"/>
                </a:cxn>
                <a:cxn ang="0">
                  <a:pos x="188" y="8"/>
                </a:cxn>
              </a:cxnLst>
              <a:rect l="0" t="0" r="r" b="b"/>
              <a:pathLst>
                <a:path w="311" h="355">
                  <a:moveTo>
                    <a:pt x="200" y="4"/>
                  </a:moveTo>
                  <a:lnTo>
                    <a:pt x="204" y="4"/>
                  </a:lnTo>
                  <a:lnTo>
                    <a:pt x="207" y="8"/>
                  </a:lnTo>
                  <a:lnTo>
                    <a:pt x="211" y="12"/>
                  </a:lnTo>
                  <a:lnTo>
                    <a:pt x="215" y="12"/>
                  </a:lnTo>
                  <a:lnTo>
                    <a:pt x="215" y="8"/>
                  </a:lnTo>
                  <a:lnTo>
                    <a:pt x="219" y="8"/>
                  </a:lnTo>
                  <a:lnTo>
                    <a:pt x="223" y="8"/>
                  </a:lnTo>
                  <a:lnTo>
                    <a:pt x="223" y="4"/>
                  </a:lnTo>
                  <a:lnTo>
                    <a:pt x="227" y="4"/>
                  </a:lnTo>
                  <a:lnTo>
                    <a:pt x="227" y="0"/>
                  </a:lnTo>
                  <a:lnTo>
                    <a:pt x="231" y="0"/>
                  </a:lnTo>
                  <a:lnTo>
                    <a:pt x="231" y="4"/>
                  </a:lnTo>
                  <a:lnTo>
                    <a:pt x="235" y="4"/>
                  </a:lnTo>
                  <a:lnTo>
                    <a:pt x="239" y="4"/>
                  </a:lnTo>
                  <a:lnTo>
                    <a:pt x="243" y="4"/>
                  </a:lnTo>
                  <a:lnTo>
                    <a:pt x="239" y="4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3" y="4"/>
                  </a:lnTo>
                  <a:lnTo>
                    <a:pt x="243" y="0"/>
                  </a:lnTo>
                  <a:lnTo>
                    <a:pt x="243" y="4"/>
                  </a:lnTo>
                  <a:lnTo>
                    <a:pt x="247" y="4"/>
                  </a:lnTo>
                  <a:lnTo>
                    <a:pt x="251" y="4"/>
                  </a:lnTo>
                  <a:lnTo>
                    <a:pt x="251" y="8"/>
                  </a:lnTo>
                  <a:lnTo>
                    <a:pt x="255" y="8"/>
                  </a:lnTo>
                  <a:lnTo>
                    <a:pt x="255" y="4"/>
                  </a:lnTo>
                  <a:lnTo>
                    <a:pt x="259" y="4"/>
                  </a:lnTo>
                  <a:lnTo>
                    <a:pt x="263" y="4"/>
                  </a:lnTo>
                  <a:lnTo>
                    <a:pt x="263" y="8"/>
                  </a:lnTo>
                  <a:lnTo>
                    <a:pt x="259" y="8"/>
                  </a:lnTo>
                  <a:lnTo>
                    <a:pt x="259" y="12"/>
                  </a:lnTo>
                  <a:lnTo>
                    <a:pt x="255" y="12"/>
                  </a:lnTo>
                  <a:lnTo>
                    <a:pt x="255" y="16"/>
                  </a:lnTo>
                  <a:lnTo>
                    <a:pt x="255" y="12"/>
                  </a:lnTo>
                  <a:lnTo>
                    <a:pt x="259" y="16"/>
                  </a:lnTo>
                  <a:lnTo>
                    <a:pt x="259" y="20"/>
                  </a:lnTo>
                  <a:lnTo>
                    <a:pt x="255" y="24"/>
                  </a:lnTo>
                  <a:lnTo>
                    <a:pt x="255" y="28"/>
                  </a:lnTo>
                  <a:lnTo>
                    <a:pt x="259" y="28"/>
                  </a:lnTo>
                  <a:lnTo>
                    <a:pt x="259" y="32"/>
                  </a:lnTo>
                  <a:lnTo>
                    <a:pt x="259" y="36"/>
                  </a:lnTo>
                  <a:lnTo>
                    <a:pt x="259" y="40"/>
                  </a:lnTo>
                  <a:lnTo>
                    <a:pt x="255" y="44"/>
                  </a:lnTo>
                  <a:lnTo>
                    <a:pt x="255" y="48"/>
                  </a:lnTo>
                  <a:lnTo>
                    <a:pt x="255" y="52"/>
                  </a:lnTo>
                  <a:lnTo>
                    <a:pt x="251" y="52"/>
                  </a:lnTo>
                  <a:lnTo>
                    <a:pt x="251" y="56"/>
                  </a:lnTo>
                  <a:lnTo>
                    <a:pt x="251" y="60"/>
                  </a:lnTo>
                  <a:lnTo>
                    <a:pt x="247" y="60"/>
                  </a:lnTo>
                  <a:lnTo>
                    <a:pt x="247" y="64"/>
                  </a:lnTo>
                  <a:lnTo>
                    <a:pt x="243" y="64"/>
                  </a:lnTo>
                  <a:lnTo>
                    <a:pt x="243" y="68"/>
                  </a:lnTo>
                  <a:lnTo>
                    <a:pt x="247" y="68"/>
                  </a:lnTo>
                  <a:lnTo>
                    <a:pt x="247" y="72"/>
                  </a:lnTo>
                  <a:lnTo>
                    <a:pt x="247" y="76"/>
                  </a:lnTo>
                  <a:lnTo>
                    <a:pt x="247" y="80"/>
                  </a:lnTo>
                  <a:lnTo>
                    <a:pt x="251" y="80"/>
                  </a:lnTo>
                  <a:lnTo>
                    <a:pt x="255" y="80"/>
                  </a:lnTo>
                  <a:lnTo>
                    <a:pt x="255" y="84"/>
                  </a:lnTo>
                  <a:lnTo>
                    <a:pt x="255" y="88"/>
                  </a:lnTo>
                  <a:lnTo>
                    <a:pt x="259" y="88"/>
                  </a:lnTo>
                  <a:lnTo>
                    <a:pt x="259" y="92"/>
                  </a:lnTo>
                  <a:lnTo>
                    <a:pt x="259" y="96"/>
                  </a:lnTo>
                  <a:lnTo>
                    <a:pt x="263" y="96"/>
                  </a:lnTo>
                  <a:lnTo>
                    <a:pt x="267" y="100"/>
                  </a:lnTo>
                  <a:lnTo>
                    <a:pt x="267" y="104"/>
                  </a:lnTo>
                  <a:lnTo>
                    <a:pt x="271" y="104"/>
                  </a:lnTo>
                  <a:lnTo>
                    <a:pt x="271" y="112"/>
                  </a:lnTo>
                  <a:lnTo>
                    <a:pt x="271" y="120"/>
                  </a:lnTo>
                  <a:lnTo>
                    <a:pt x="271" y="124"/>
                  </a:lnTo>
                  <a:lnTo>
                    <a:pt x="275" y="128"/>
                  </a:lnTo>
                  <a:lnTo>
                    <a:pt x="275" y="132"/>
                  </a:lnTo>
                  <a:lnTo>
                    <a:pt x="275" y="136"/>
                  </a:lnTo>
                  <a:lnTo>
                    <a:pt x="275" y="140"/>
                  </a:lnTo>
                  <a:lnTo>
                    <a:pt x="271" y="140"/>
                  </a:lnTo>
                  <a:lnTo>
                    <a:pt x="275" y="144"/>
                  </a:lnTo>
                  <a:lnTo>
                    <a:pt x="275" y="148"/>
                  </a:lnTo>
                  <a:lnTo>
                    <a:pt x="279" y="148"/>
                  </a:lnTo>
                  <a:lnTo>
                    <a:pt x="279" y="152"/>
                  </a:lnTo>
                  <a:lnTo>
                    <a:pt x="279" y="156"/>
                  </a:lnTo>
                  <a:lnTo>
                    <a:pt x="279" y="160"/>
                  </a:lnTo>
                  <a:lnTo>
                    <a:pt x="279" y="164"/>
                  </a:lnTo>
                  <a:lnTo>
                    <a:pt x="279" y="168"/>
                  </a:lnTo>
                  <a:lnTo>
                    <a:pt x="279" y="172"/>
                  </a:lnTo>
                  <a:lnTo>
                    <a:pt x="279" y="176"/>
                  </a:lnTo>
                  <a:lnTo>
                    <a:pt x="279" y="180"/>
                  </a:lnTo>
                  <a:lnTo>
                    <a:pt x="283" y="184"/>
                  </a:lnTo>
                  <a:lnTo>
                    <a:pt x="283" y="188"/>
                  </a:lnTo>
                  <a:lnTo>
                    <a:pt x="279" y="192"/>
                  </a:lnTo>
                  <a:lnTo>
                    <a:pt x="279" y="196"/>
                  </a:lnTo>
                  <a:lnTo>
                    <a:pt x="279" y="200"/>
                  </a:lnTo>
                  <a:lnTo>
                    <a:pt x="279" y="204"/>
                  </a:lnTo>
                  <a:lnTo>
                    <a:pt x="283" y="204"/>
                  </a:lnTo>
                  <a:lnTo>
                    <a:pt x="283" y="208"/>
                  </a:lnTo>
                  <a:lnTo>
                    <a:pt x="279" y="212"/>
                  </a:lnTo>
                  <a:lnTo>
                    <a:pt x="275" y="216"/>
                  </a:lnTo>
                  <a:lnTo>
                    <a:pt x="275" y="220"/>
                  </a:lnTo>
                  <a:lnTo>
                    <a:pt x="279" y="228"/>
                  </a:lnTo>
                  <a:lnTo>
                    <a:pt x="283" y="232"/>
                  </a:lnTo>
                  <a:lnTo>
                    <a:pt x="283" y="236"/>
                  </a:lnTo>
                  <a:lnTo>
                    <a:pt x="283" y="240"/>
                  </a:lnTo>
                  <a:lnTo>
                    <a:pt x="283" y="244"/>
                  </a:lnTo>
                  <a:lnTo>
                    <a:pt x="287" y="244"/>
                  </a:lnTo>
                  <a:lnTo>
                    <a:pt x="287" y="248"/>
                  </a:lnTo>
                  <a:lnTo>
                    <a:pt x="291" y="252"/>
                  </a:lnTo>
                  <a:lnTo>
                    <a:pt x="291" y="248"/>
                  </a:lnTo>
                  <a:lnTo>
                    <a:pt x="295" y="248"/>
                  </a:lnTo>
                  <a:lnTo>
                    <a:pt x="299" y="252"/>
                  </a:lnTo>
                  <a:lnTo>
                    <a:pt x="303" y="252"/>
                  </a:lnTo>
                  <a:lnTo>
                    <a:pt x="307" y="252"/>
                  </a:lnTo>
                  <a:lnTo>
                    <a:pt x="311" y="260"/>
                  </a:lnTo>
                  <a:lnTo>
                    <a:pt x="311" y="268"/>
                  </a:lnTo>
                  <a:lnTo>
                    <a:pt x="311" y="272"/>
                  </a:lnTo>
                  <a:lnTo>
                    <a:pt x="307" y="272"/>
                  </a:lnTo>
                  <a:lnTo>
                    <a:pt x="299" y="280"/>
                  </a:lnTo>
                  <a:lnTo>
                    <a:pt x="295" y="280"/>
                  </a:lnTo>
                  <a:lnTo>
                    <a:pt x="295" y="284"/>
                  </a:lnTo>
                  <a:lnTo>
                    <a:pt x="291" y="284"/>
                  </a:lnTo>
                  <a:lnTo>
                    <a:pt x="287" y="288"/>
                  </a:lnTo>
                  <a:lnTo>
                    <a:pt x="283" y="288"/>
                  </a:lnTo>
                  <a:lnTo>
                    <a:pt x="279" y="292"/>
                  </a:lnTo>
                  <a:lnTo>
                    <a:pt x="275" y="296"/>
                  </a:lnTo>
                  <a:lnTo>
                    <a:pt x="267" y="300"/>
                  </a:lnTo>
                  <a:lnTo>
                    <a:pt x="263" y="304"/>
                  </a:lnTo>
                  <a:lnTo>
                    <a:pt x="263" y="308"/>
                  </a:lnTo>
                  <a:lnTo>
                    <a:pt x="255" y="312"/>
                  </a:lnTo>
                  <a:lnTo>
                    <a:pt x="251" y="316"/>
                  </a:lnTo>
                  <a:lnTo>
                    <a:pt x="247" y="316"/>
                  </a:lnTo>
                  <a:lnTo>
                    <a:pt x="243" y="320"/>
                  </a:lnTo>
                  <a:lnTo>
                    <a:pt x="235" y="327"/>
                  </a:lnTo>
                  <a:lnTo>
                    <a:pt x="231" y="331"/>
                  </a:lnTo>
                  <a:lnTo>
                    <a:pt x="231" y="335"/>
                  </a:lnTo>
                  <a:lnTo>
                    <a:pt x="227" y="339"/>
                  </a:lnTo>
                  <a:lnTo>
                    <a:pt x="223" y="343"/>
                  </a:lnTo>
                  <a:lnTo>
                    <a:pt x="219" y="347"/>
                  </a:lnTo>
                  <a:lnTo>
                    <a:pt x="215" y="347"/>
                  </a:lnTo>
                  <a:lnTo>
                    <a:pt x="211" y="347"/>
                  </a:lnTo>
                  <a:lnTo>
                    <a:pt x="207" y="347"/>
                  </a:lnTo>
                  <a:lnTo>
                    <a:pt x="200" y="351"/>
                  </a:lnTo>
                  <a:lnTo>
                    <a:pt x="196" y="351"/>
                  </a:lnTo>
                  <a:lnTo>
                    <a:pt x="192" y="351"/>
                  </a:lnTo>
                  <a:lnTo>
                    <a:pt x="188" y="351"/>
                  </a:lnTo>
                  <a:lnTo>
                    <a:pt x="184" y="355"/>
                  </a:lnTo>
                  <a:lnTo>
                    <a:pt x="180" y="351"/>
                  </a:lnTo>
                  <a:lnTo>
                    <a:pt x="180" y="347"/>
                  </a:lnTo>
                  <a:lnTo>
                    <a:pt x="180" y="343"/>
                  </a:lnTo>
                  <a:lnTo>
                    <a:pt x="180" y="339"/>
                  </a:lnTo>
                  <a:lnTo>
                    <a:pt x="176" y="335"/>
                  </a:lnTo>
                  <a:lnTo>
                    <a:pt x="172" y="335"/>
                  </a:lnTo>
                  <a:lnTo>
                    <a:pt x="168" y="335"/>
                  </a:lnTo>
                  <a:lnTo>
                    <a:pt x="168" y="331"/>
                  </a:lnTo>
                  <a:lnTo>
                    <a:pt x="164" y="331"/>
                  </a:lnTo>
                  <a:lnTo>
                    <a:pt x="160" y="331"/>
                  </a:lnTo>
                  <a:lnTo>
                    <a:pt x="160" y="327"/>
                  </a:lnTo>
                  <a:lnTo>
                    <a:pt x="156" y="327"/>
                  </a:lnTo>
                  <a:lnTo>
                    <a:pt x="156" y="324"/>
                  </a:lnTo>
                  <a:lnTo>
                    <a:pt x="152" y="324"/>
                  </a:lnTo>
                  <a:lnTo>
                    <a:pt x="148" y="320"/>
                  </a:lnTo>
                  <a:lnTo>
                    <a:pt x="152" y="320"/>
                  </a:lnTo>
                  <a:lnTo>
                    <a:pt x="152" y="316"/>
                  </a:lnTo>
                  <a:lnTo>
                    <a:pt x="148" y="316"/>
                  </a:lnTo>
                  <a:lnTo>
                    <a:pt x="144" y="312"/>
                  </a:lnTo>
                  <a:lnTo>
                    <a:pt x="140" y="304"/>
                  </a:lnTo>
                  <a:lnTo>
                    <a:pt x="136" y="304"/>
                  </a:lnTo>
                  <a:lnTo>
                    <a:pt x="132" y="300"/>
                  </a:lnTo>
                  <a:lnTo>
                    <a:pt x="124" y="296"/>
                  </a:lnTo>
                  <a:lnTo>
                    <a:pt x="120" y="292"/>
                  </a:lnTo>
                  <a:lnTo>
                    <a:pt x="116" y="288"/>
                  </a:lnTo>
                  <a:lnTo>
                    <a:pt x="112" y="284"/>
                  </a:lnTo>
                  <a:lnTo>
                    <a:pt x="104" y="280"/>
                  </a:lnTo>
                  <a:lnTo>
                    <a:pt x="100" y="276"/>
                  </a:lnTo>
                  <a:lnTo>
                    <a:pt x="96" y="268"/>
                  </a:lnTo>
                  <a:lnTo>
                    <a:pt x="88" y="264"/>
                  </a:lnTo>
                  <a:lnTo>
                    <a:pt x="84" y="260"/>
                  </a:lnTo>
                  <a:lnTo>
                    <a:pt x="80" y="256"/>
                  </a:lnTo>
                  <a:lnTo>
                    <a:pt x="76" y="252"/>
                  </a:lnTo>
                  <a:lnTo>
                    <a:pt x="68" y="248"/>
                  </a:lnTo>
                  <a:lnTo>
                    <a:pt x="64" y="244"/>
                  </a:lnTo>
                  <a:lnTo>
                    <a:pt x="60" y="240"/>
                  </a:lnTo>
                  <a:lnTo>
                    <a:pt x="56" y="240"/>
                  </a:lnTo>
                  <a:lnTo>
                    <a:pt x="52" y="236"/>
                  </a:lnTo>
                  <a:lnTo>
                    <a:pt x="48" y="232"/>
                  </a:lnTo>
                  <a:lnTo>
                    <a:pt x="44" y="228"/>
                  </a:lnTo>
                  <a:lnTo>
                    <a:pt x="36" y="224"/>
                  </a:lnTo>
                  <a:lnTo>
                    <a:pt x="32" y="220"/>
                  </a:lnTo>
                  <a:lnTo>
                    <a:pt x="28" y="216"/>
                  </a:lnTo>
                  <a:lnTo>
                    <a:pt x="24" y="216"/>
                  </a:lnTo>
                  <a:lnTo>
                    <a:pt x="24" y="212"/>
                  </a:lnTo>
                  <a:lnTo>
                    <a:pt x="20" y="212"/>
                  </a:lnTo>
                  <a:lnTo>
                    <a:pt x="16" y="208"/>
                  </a:lnTo>
                  <a:lnTo>
                    <a:pt x="8" y="204"/>
                  </a:lnTo>
                  <a:lnTo>
                    <a:pt x="8" y="200"/>
                  </a:lnTo>
                  <a:lnTo>
                    <a:pt x="0" y="196"/>
                  </a:lnTo>
                  <a:lnTo>
                    <a:pt x="0" y="192"/>
                  </a:lnTo>
                  <a:lnTo>
                    <a:pt x="0" y="188"/>
                  </a:lnTo>
                  <a:lnTo>
                    <a:pt x="0" y="184"/>
                  </a:lnTo>
                  <a:lnTo>
                    <a:pt x="0" y="168"/>
                  </a:lnTo>
                  <a:lnTo>
                    <a:pt x="4" y="168"/>
                  </a:lnTo>
                  <a:lnTo>
                    <a:pt x="4" y="164"/>
                  </a:lnTo>
                  <a:lnTo>
                    <a:pt x="8" y="164"/>
                  </a:lnTo>
                  <a:lnTo>
                    <a:pt x="8" y="160"/>
                  </a:lnTo>
                  <a:lnTo>
                    <a:pt x="12" y="160"/>
                  </a:lnTo>
                  <a:lnTo>
                    <a:pt x="12" y="156"/>
                  </a:lnTo>
                  <a:lnTo>
                    <a:pt x="16" y="156"/>
                  </a:lnTo>
                  <a:lnTo>
                    <a:pt x="20" y="156"/>
                  </a:lnTo>
                  <a:lnTo>
                    <a:pt x="20" y="152"/>
                  </a:lnTo>
                  <a:lnTo>
                    <a:pt x="24" y="152"/>
                  </a:lnTo>
                  <a:lnTo>
                    <a:pt x="28" y="152"/>
                  </a:lnTo>
                  <a:lnTo>
                    <a:pt x="32" y="152"/>
                  </a:lnTo>
                  <a:lnTo>
                    <a:pt x="32" y="148"/>
                  </a:lnTo>
                  <a:lnTo>
                    <a:pt x="36" y="148"/>
                  </a:lnTo>
                  <a:lnTo>
                    <a:pt x="40" y="148"/>
                  </a:lnTo>
                  <a:lnTo>
                    <a:pt x="44" y="148"/>
                  </a:lnTo>
                  <a:lnTo>
                    <a:pt x="44" y="144"/>
                  </a:lnTo>
                  <a:lnTo>
                    <a:pt x="48" y="144"/>
                  </a:lnTo>
                  <a:lnTo>
                    <a:pt x="52" y="144"/>
                  </a:lnTo>
                  <a:lnTo>
                    <a:pt x="52" y="140"/>
                  </a:lnTo>
                  <a:lnTo>
                    <a:pt x="56" y="140"/>
                  </a:lnTo>
                  <a:lnTo>
                    <a:pt x="56" y="136"/>
                  </a:lnTo>
                  <a:lnTo>
                    <a:pt x="56" y="132"/>
                  </a:lnTo>
                  <a:lnTo>
                    <a:pt x="60" y="132"/>
                  </a:lnTo>
                  <a:lnTo>
                    <a:pt x="64" y="132"/>
                  </a:lnTo>
                  <a:lnTo>
                    <a:pt x="68" y="128"/>
                  </a:lnTo>
                  <a:lnTo>
                    <a:pt x="72" y="124"/>
                  </a:lnTo>
                  <a:lnTo>
                    <a:pt x="76" y="124"/>
                  </a:lnTo>
                  <a:lnTo>
                    <a:pt x="76" y="120"/>
                  </a:lnTo>
                  <a:lnTo>
                    <a:pt x="72" y="120"/>
                  </a:lnTo>
                  <a:lnTo>
                    <a:pt x="76" y="116"/>
                  </a:lnTo>
                  <a:lnTo>
                    <a:pt x="72" y="116"/>
                  </a:lnTo>
                  <a:lnTo>
                    <a:pt x="72" y="112"/>
                  </a:lnTo>
                  <a:lnTo>
                    <a:pt x="76" y="108"/>
                  </a:lnTo>
                  <a:lnTo>
                    <a:pt x="76" y="112"/>
                  </a:lnTo>
                  <a:lnTo>
                    <a:pt x="80" y="112"/>
                  </a:lnTo>
                  <a:lnTo>
                    <a:pt x="80" y="108"/>
                  </a:lnTo>
                  <a:lnTo>
                    <a:pt x="84" y="108"/>
                  </a:lnTo>
                  <a:lnTo>
                    <a:pt x="88" y="108"/>
                  </a:lnTo>
                  <a:lnTo>
                    <a:pt x="88" y="104"/>
                  </a:lnTo>
                  <a:lnTo>
                    <a:pt x="96" y="100"/>
                  </a:lnTo>
                  <a:lnTo>
                    <a:pt x="100" y="100"/>
                  </a:lnTo>
                  <a:lnTo>
                    <a:pt x="104" y="100"/>
                  </a:lnTo>
                  <a:lnTo>
                    <a:pt x="108" y="100"/>
                  </a:lnTo>
                  <a:lnTo>
                    <a:pt x="112" y="100"/>
                  </a:lnTo>
                  <a:lnTo>
                    <a:pt x="112" y="104"/>
                  </a:lnTo>
                  <a:lnTo>
                    <a:pt x="116" y="100"/>
                  </a:lnTo>
                  <a:lnTo>
                    <a:pt x="112" y="100"/>
                  </a:lnTo>
                  <a:lnTo>
                    <a:pt x="112" y="96"/>
                  </a:lnTo>
                  <a:lnTo>
                    <a:pt x="116" y="96"/>
                  </a:lnTo>
                  <a:lnTo>
                    <a:pt x="116" y="92"/>
                  </a:lnTo>
                  <a:lnTo>
                    <a:pt x="112" y="92"/>
                  </a:lnTo>
                  <a:lnTo>
                    <a:pt x="112" y="88"/>
                  </a:lnTo>
                  <a:lnTo>
                    <a:pt x="108" y="84"/>
                  </a:lnTo>
                  <a:lnTo>
                    <a:pt x="108" y="80"/>
                  </a:lnTo>
                  <a:lnTo>
                    <a:pt x="108" y="76"/>
                  </a:lnTo>
                  <a:lnTo>
                    <a:pt x="108" y="72"/>
                  </a:lnTo>
                  <a:lnTo>
                    <a:pt x="104" y="68"/>
                  </a:lnTo>
                  <a:lnTo>
                    <a:pt x="108" y="68"/>
                  </a:lnTo>
                  <a:lnTo>
                    <a:pt x="108" y="64"/>
                  </a:lnTo>
                  <a:lnTo>
                    <a:pt x="104" y="60"/>
                  </a:lnTo>
                  <a:lnTo>
                    <a:pt x="104" y="56"/>
                  </a:lnTo>
                  <a:lnTo>
                    <a:pt x="108" y="56"/>
                  </a:lnTo>
                  <a:lnTo>
                    <a:pt x="104" y="56"/>
                  </a:lnTo>
                  <a:lnTo>
                    <a:pt x="104" y="52"/>
                  </a:lnTo>
                  <a:lnTo>
                    <a:pt x="104" y="48"/>
                  </a:lnTo>
                  <a:lnTo>
                    <a:pt x="100" y="44"/>
                  </a:lnTo>
                  <a:lnTo>
                    <a:pt x="104" y="44"/>
                  </a:lnTo>
                  <a:lnTo>
                    <a:pt x="104" y="40"/>
                  </a:lnTo>
                  <a:lnTo>
                    <a:pt x="108" y="40"/>
                  </a:lnTo>
                  <a:lnTo>
                    <a:pt x="108" y="36"/>
                  </a:lnTo>
                  <a:lnTo>
                    <a:pt x="112" y="36"/>
                  </a:lnTo>
                  <a:lnTo>
                    <a:pt x="112" y="32"/>
                  </a:lnTo>
                  <a:lnTo>
                    <a:pt x="116" y="32"/>
                  </a:lnTo>
                  <a:lnTo>
                    <a:pt x="120" y="28"/>
                  </a:lnTo>
                  <a:lnTo>
                    <a:pt x="124" y="28"/>
                  </a:lnTo>
                  <a:lnTo>
                    <a:pt x="128" y="24"/>
                  </a:lnTo>
                  <a:lnTo>
                    <a:pt x="128" y="28"/>
                  </a:lnTo>
                  <a:lnTo>
                    <a:pt x="132" y="28"/>
                  </a:lnTo>
                  <a:lnTo>
                    <a:pt x="132" y="24"/>
                  </a:lnTo>
                  <a:lnTo>
                    <a:pt x="136" y="20"/>
                  </a:lnTo>
                  <a:lnTo>
                    <a:pt x="140" y="20"/>
                  </a:lnTo>
                  <a:lnTo>
                    <a:pt x="140" y="16"/>
                  </a:lnTo>
                  <a:lnTo>
                    <a:pt x="144" y="16"/>
                  </a:lnTo>
                  <a:lnTo>
                    <a:pt x="148" y="16"/>
                  </a:lnTo>
                  <a:lnTo>
                    <a:pt x="148" y="12"/>
                  </a:lnTo>
                  <a:lnTo>
                    <a:pt x="152" y="12"/>
                  </a:lnTo>
                  <a:lnTo>
                    <a:pt x="156" y="12"/>
                  </a:lnTo>
                  <a:lnTo>
                    <a:pt x="160" y="12"/>
                  </a:lnTo>
                  <a:lnTo>
                    <a:pt x="164" y="12"/>
                  </a:lnTo>
                  <a:lnTo>
                    <a:pt x="168" y="12"/>
                  </a:lnTo>
                  <a:lnTo>
                    <a:pt x="172" y="12"/>
                  </a:lnTo>
                  <a:lnTo>
                    <a:pt x="176" y="12"/>
                  </a:lnTo>
                  <a:lnTo>
                    <a:pt x="176" y="8"/>
                  </a:lnTo>
                  <a:lnTo>
                    <a:pt x="180" y="8"/>
                  </a:lnTo>
                  <a:lnTo>
                    <a:pt x="184" y="8"/>
                  </a:lnTo>
                  <a:lnTo>
                    <a:pt x="188" y="8"/>
                  </a:lnTo>
                  <a:lnTo>
                    <a:pt x="188" y="4"/>
                  </a:lnTo>
                  <a:lnTo>
                    <a:pt x="192" y="4"/>
                  </a:lnTo>
                  <a:lnTo>
                    <a:pt x="196" y="4"/>
                  </a:lnTo>
                  <a:lnTo>
                    <a:pt x="200" y="4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4" name="Freeform 118">
              <a:extLst>
                <a:ext uri="{FF2B5EF4-FFF2-40B4-BE49-F238E27FC236}">
                  <a16:creationId xmlns:a16="http://schemas.microsoft.com/office/drawing/2014/main" id="{6B0CE4C1-47CA-52F0-9590-F9B4959CF92B}"/>
                </a:ext>
              </a:extLst>
            </p:cNvPr>
            <p:cNvSpPr>
              <a:spLocks noEditPoints="1"/>
            </p:cNvSpPr>
            <p:nvPr>
              <p:custDataLst>
                <p:tags r:id="rId38"/>
              </p:custDataLst>
            </p:nvPr>
          </p:nvSpPr>
          <p:spPr bwMode="gray">
            <a:xfrm>
              <a:off x="5096690" y="4568812"/>
              <a:ext cx="723398" cy="880488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4" y="24"/>
                </a:cxn>
                <a:cxn ang="0">
                  <a:pos x="4" y="8"/>
                </a:cxn>
                <a:cxn ang="0">
                  <a:pos x="16" y="0"/>
                </a:cxn>
                <a:cxn ang="0">
                  <a:pos x="172" y="244"/>
                </a:cxn>
                <a:cxn ang="0">
                  <a:pos x="152" y="248"/>
                </a:cxn>
                <a:cxn ang="0">
                  <a:pos x="136" y="252"/>
                </a:cxn>
                <a:cxn ang="0">
                  <a:pos x="124" y="248"/>
                </a:cxn>
                <a:cxn ang="0">
                  <a:pos x="108" y="248"/>
                </a:cxn>
                <a:cxn ang="0">
                  <a:pos x="96" y="240"/>
                </a:cxn>
                <a:cxn ang="0">
                  <a:pos x="72" y="240"/>
                </a:cxn>
                <a:cxn ang="0">
                  <a:pos x="44" y="240"/>
                </a:cxn>
                <a:cxn ang="0">
                  <a:pos x="32" y="236"/>
                </a:cxn>
                <a:cxn ang="0">
                  <a:pos x="16" y="232"/>
                </a:cxn>
                <a:cxn ang="0">
                  <a:pos x="0" y="236"/>
                </a:cxn>
                <a:cxn ang="0">
                  <a:pos x="0" y="220"/>
                </a:cxn>
                <a:cxn ang="0">
                  <a:pos x="4" y="204"/>
                </a:cxn>
                <a:cxn ang="0">
                  <a:pos x="8" y="188"/>
                </a:cxn>
                <a:cxn ang="0">
                  <a:pos x="8" y="172"/>
                </a:cxn>
                <a:cxn ang="0">
                  <a:pos x="12" y="160"/>
                </a:cxn>
                <a:cxn ang="0">
                  <a:pos x="20" y="152"/>
                </a:cxn>
                <a:cxn ang="0">
                  <a:pos x="24" y="144"/>
                </a:cxn>
                <a:cxn ang="0">
                  <a:pos x="28" y="132"/>
                </a:cxn>
                <a:cxn ang="0">
                  <a:pos x="28" y="116"/>
                </a:cxn>
                <a:cxn ang="0">
                  <a:pos x="24" y="100"/>
                </a:cxn>
                <a:cxn ang="0">
                  <a:pos x="20" y="88"/>
                </a:cxn>
                <a:cxn ang="0">
                  <a:pos x="16" y="84"/>
                </a:cxn>
                <a:cxn ang="0">
                  <a:pos x="24" y="76"/>
                </a:cxn>
                <a:cxn ang="0">
                  <a:pos x="20" y="64"/>
                </a:cxn>
                <a:cxn ang="0">
                  <a:pos x="16" y="48"/>
                </a:cxn>
                <a:cxn ang="0">
                  <a:pos x="8" y="36"/>
                </a:cxn>
                <a:cxn ang="0">
                  <a:pos x="12" y="28"/>
                </a:cxn>
                <a:cxn ang="0">
                  <a:pos x="20" y="28"/>
                </a:cxn>
                <a:cxn ang="0">
                  <a:pos x="32" y="24"/>
                </a:cxn>
                <a:cxn ang="0">
                  <a:pos x="44" y="24"/>
                </a:cxn>
                <a:cxn ang="0">
                  <a:pos x="68" y="24"/>
                </a:cxn>
                <a:cxn ang="0">
                  <a:pos x="72" y="36"/>
                </a:cxn>
                <a:cxn ang="0">
                  <a:pos x="76" y="52"/>
                </a:cxn>
                <a:cxn ang="0">
                  <a:pos x="84" y="64"/>
                </a:cxn>
                <a:cxn ang="0">
                  <a:pos x="92" y="68"/>
                </a:cxn>
                <a:cxn ang="0">
                  <a:pos x="104" y="64"/>
                </a:cxn>
                <a:cxn ang="0">
                  <a:pos x="112" y="60"/>
                </a:cxn>
                <a:cxn ang="0">
                  <a:pos x="116" y="48"/>
                </a:cxn>
                <a:cxn ang="0">
                  <a:pos x="132" y="44"/>
                </a:cxn>
                <a:cxn ang="0">
                  <a:pos x="148" y="52"/>
                </a:cxn>
                <a:cxn ang="0">
                  <a:pos x="152" y="64"/>
                </a:cxn>
                <a:cxn ang="0">
                  <a:pos x="152" y="80"/>
                </a:cxn>
                <a:cxn ang="0">
                  <a:pos x="152" y="96"/>
                </a:cxn>
                <a:cxn ang="0">
                  <a:pos x="160" y="112"/>
                </a:cxn>
                <a:cxn ang="0">
                  <a:pos x="156" y="124"/>
                </a:cxn>
                <a:cxn ang="0">
                  <a:pos x="168" y="120"/>
                </a:cxn>
                <a:cxn ang="0">
                  <a:pos x="184" y="120"/>
                </a:cxn>
                <a:cxn ang="0">
                  <a:pos x="184" y="128"/>
                </a:cxn>
                <a:cxn ang="0">
                  <a:pos x="184" y="148"/>
                </a:cxn>
                <a:cxn ang="0">
                  <a:pos x="176" y="156"/>
                </a:cxn>
                <a:cxn ang="0">
                  <a:pos x="152" y="156"/>
                </a:cxn>
                <a:cxn ang="0">
                  <a:pos x="152" y="184"/>
                </a:cxn>
                <a:cxn ang="0">
                  <a:pos x="152" y="212"/>
                </a:cxn>
                <a:cxn ang="0">
                  <a:pos x="156" y="224"/>
                </a:cxn>
                <a:cxn ang="0">
                  <a:pos x="172" y="240"/>
                </a:cxn>
              </a:cxnLst>
              <a:rect l="0" t="0" r="r" b="b"/>
              <a:pathLst>
                <a:path w="184" h="252">
                  <a:moveTo>
                    <a:pt x="20" y="4"/>
                  </a:moveTo>
                  <a:lnTo>
                    <a:pt x="16" y="4"/>
                  </a:lnTo>
                  <a:lnTo>
                    <a:pt x="12" y="8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4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20" y="4"/>
                  </a:lnTo>
                  <a:close/>
                  <a:moveTo>
                    <a:pt x="176" y="244"/>
                  </a:moveTo>
                  <a:lnTo>
                    <a:pt x="172" y="244"/>
                  </a:lnTo>
                  <a:lnTo>
                    <a:pt x="168" y="244"/>
                  </a:lnTo>
                  <a:lnTo>
                    <a:pt x="164" y="248"/>
                  </a:lnTo>
                  <a:lnTo>
                    <a:pt x="160" y="248"/>
                  </a:lnTo>
                  <a:lnTo>
                    <a:pt x="152" y="248"/>
                  </a:lnTo>
                  <a:lnTo>
                    <a:pt x="144" y="252"/>
                  </a:lnTo>
                  <a:lnTo>
                    <a:pt x="144" y="248"/>
                  </a:lnTo>
                  <a:lnTo>
                    <a:pt x="140" y="248"/>
                  </a:lnTo>
                  <a:lnTo>
                    <a:pt x="136" y="252"/>
                  </a:lnTo>
                  <a:lnTo>
                    <a:pt x="132" y="252"/>
                  </a:lnTo>
                  <a:lnTo>
                    <a:pt x="132" y="248"/>
                  </a:lnTo>
                  <a:lnTo>
                    <a:pt x="128" y="248"/>
                  </a:lnTo>
                  <a:lnTo>
                    <a:pt x="124" y="248"/>
                  </a:lnTo>
                  <a:lnTo>
                    <a:pt x="120" y="248"/>
                  </a:lnTo>
                  <a:lnTo>
                    <a:pt x="116" y="248"/>
                  </a:lnTo>
                  <a:lnTo>
                    <a:pt x="112" y="248"/>
                  </a:lnTo>
                  <a:lnTo>
                    <a:pt x="108" y="248"/>
                  </a:lnTo>
                  <a:lnTo>
                    <a:pt x="104" y="248"/>
                  </a:lnTo>
                  <a:lnTo>
                    <a:pt x="104" y="244"/>
                  </a:lnTo>
                  <a:lnTo>
                    <a:pt x="100" y="240"/>
                  </a:lnTo>
                  <a:lnTo>
                    <a:pt x="96" y="240"/>
                  </a:lnTo>
                  <a:lnTo>
                    <a:pt x="92" y="240"/>
                  </a:lnTo>
                  <a:lnTo>
                    <a:pt x="88" y="240"/>
                  </a:lnTo>
                  <a:lnTo>
                    <a:pt x="84" y="240"/>
                  </a:lnTo>
                  <a:lnTo>
                    <a:pt x="72" y="240"/>
                  </a:lnTo>
                  <a:lnTo>
                    <a:pt x="64" y="240"/>
                  </a:lnTo>
                  <a:lnTo>
                    <a:pt x="56" y="240"/>
                  </a:lnTo>
                  <a:lnTo>
                    <a:pt x="48" y="240"/>
                  </a:lnTo>
                  <a:lnTo>
                    <a:pt x="44" y="240"/>
                  </a:lnTo>
                  <a:lnTo>
                    <a:pt x="40" y="240"/>
                  </a:lnTo>
                  <a:lnTo>
                    <a:pt x="36" y="240"/>
                  </a:lnTo>
                  <a:lnTo>
                    <a:pt x="32" y="240"/>
                  </a:lnTo>
                  <a:lnTo>
                    <a:pt x="32" y="236"/>
                  </a:lnTo>
                  <a:lnTo>
                    <a:pt x="28" y="236"/>
                  </a:lnTo>
                  <a:lnTo>
                    <a:pt x="24" y="232"/>
                  </a:lnTo>
                  <a:lnTo>
                    <a:pt x="20" y="232"/>
                  </a:lnTo>
                  <a:lnTo>
                    <a:pt x="16" y="232"/>
                  </a:lnTo>
                  <a:lnTo>
                    <a:pt x="12" y="236"/>
                  </a:lnTo>
                  <a:lnTo>
                    <a:pt x="8" y="236"/>
                  </a:lnTo>
                  <a:lnTo>
                    <a:pt x="4" y="236"/>
                  </a:lnTo>
                  <a:lnTo>
                    <a:pt x="0" y="236"/>
                  </a:lnTo>
                  <a:lnTo>
                    <a:pt x="0" y="232"/>
                  </a:lnTo>
                  <a:lnTo>
                    <a:pt x="0" y="228"/>
                  </a:lnTo>
                  <a:lnTo>
                    <a:pt x="0" y="224"/>
                  </a:lnTo>
                  <a:lnTo>
                    <a:pt x="0" y="220"/>
                  </a:lnTo>
                  <a:lnTo>
                    <a:pt x="0" y="216"/>
                  </a:lnTo>
                  <a:lnTo>
                    <a:pt x="0" y="212"/>
                  </a:lnTo>
                  <a:lnTo>
                    <a:pt x="0" y="208"/>
                  </a:lnTo>
                  <a:lnTo>
                    <a:pt x="4" y="204"/>
                  </a:lnTo>
                  <a:lnTo>
                    <a:pt x="4" y="200"/>
                  </a:lnTo>
                  <a:lnTo>
                    <a:pt x="4" y="196"/>
                  </a:lnTo>
                  <a:lnTo>
                    <a:pt x="4" y="192"/>
                  </a:lnTo>
                  <a:lnTo>
                    <a:pt x="8" y="188"/>
                  </a:lnTo>
                  <a:lnTo>
                    <a:pt x="8" y="184"/>
                  </a:lnTo>
                  <a:lnTo>
                    <a:pt x="8" y="180"/>
                  </a:lnTo>
                  <a:lnTo>
                    <a:pt x="8" y="176"/>
                  </a:lnTo>
                  <a:lnTo>
                    <a:pt x="8" y="172"/>
                  </a:lnTo>
                  <a:lnTo>
                    <a:pt x="12" y="168"/>
                  </a:lnTo>
                  <a:lnTo>
                    <a:pt x="8" y="164"/>
                  </a:lnTo>
                  <a:lnTo>
                    <a:pt x="12" y="164"/>
                  </a:lnTo>
                  <a:lnTo>
                    <a:pt x="12" y="160"/>
                  </a:lnTo>
                  <a:lnTo>
                    <a:pt x="16" y="160"/>
                  </a:lnTo>
                  <a:lnTo>
                    <a:pt x="16" y="156"/>
                  </a:lnTo>
                  <a:lnTo>
                    <a:pt x="16" y="152"/>
                  </a:lnTo>
                  <a:lnTo>
                    <a:pt x="20" y="152"/>
                  </a:lnTo>
                  <a:lnTo>
                    <a:pt x="20" y="148"/>
                  </a:lnTo>
                  <a:lnTo>
                    <a:pt x="20" y="152"/>
                  </a:lnTo>
                  <a:lnTo>
                    <a:pt x="24" y="148"/>
                  </a:lnTo>
                  <a:lnTo>
                    <a:pt x="24" y="144"/>
                  </a:lnTo>
                  <a:lnTo>
                    <a:pt x="28" y="144"/>
                  </a:lnTo>
                  <a:lnTo>
                    <a:pt x="28" y="140"/>
                  </a:lnTo>
                  <a:lnTo>
                    <a:pt x="28" y="136"/>
                  </a:lnTo>
                  <a:lnTo>
                    <a:pt x="28" y="132"/>
                  </a:lnTo>
                  <a:lnTo>
                    <a:pt x="28" y="128"/>
                  </a:lnTo>
                  <a:lnTo>
                    <a:pt x="28" y="124"/>
                  </a:lnTo>
                  <a:lnTo>
                    <a:pt x="32" y="120"/>
                  </a:lnTo>
                  <a:lnTo>
                    <a:pt x="28" y="116"/>
                  </a:lnTo>
                  <a:lnTo>
                    <a:pt x="28" y="112"/>
                  </a:lnTo>
                  <a:lnTo>
                    <a:pt x="24" y="108"/>
                  </a:lnTo>
                  <a:lnTo>
                    <a:pt x="24" y="104"/>
                  </a:lnTo>
                  <a:lnTo>
                    <a:pt x="24" y="100"/>
                  </a:lnTo>
                  <a:lnTo>
                    <a:pt x="20" y="100"/>
                  </a:lnTo>
                  <a:lnTo>
                    <a:pt x="20" y="96"/>
                  </a:lnTo>
                  <a:lnTo>
                    <a:pt x="20" y="92"/>
                  </a:lnTo>
                  <a:lnTo>
                    <a:pt x="20" y="88"/>
                  </a:lnTo>
                  <a:lnTo>
                    <a:pt x="16" y="84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20" y="84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4" y="72"/>
                  </a:lnTo>
                  <a:lnTo>
                    <a:pt x="24" y="68"/>
                  </a:lnTo>
                  <a:lnTo>
                    <a:pt x="20" y="68"/>
                  </a:lnTo>
                  <a:lnTo>
                    <a:pt x="20" y="64"/>
                  </a:lnTo>
                  <a:lnTo>
                    <a:pt x="20" y="60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0" y="24"/>
                  </a:lnTo>
                  <a:lnTo>
                    <a:pt x="64" y="24"/>
                  </a:lnTo>
                  <a:lnTo>
                    <a:pt x="68" y="24"/>
                  </a:lnTo>
                  <a:lnTo>
                    <a:pt x="72" y="24"/>
                  </a:lnTo>
                  <a:lnTo>
                    <a:pt x="72" y="28"/>
                  </a:lnTo>
                  <a:lnTo>
                    <a:pt x="72" y="32"/>
                  </a:lnTo>
                  <a:lnTo>
                    <a:pt x="72" y="36"/>
                  </a:lnTo>
                  <a:lnTo>
                    <a:pt x="76" y="40"/>
                  </a:lnTo>
                  <a:lnTo>
                    <a:pt x="76" y="44"/>
                  </a:lnTo>
                  <a:lnTo>
                    <a:pt x="76" y="48"/>
                  </a:lnTo>
                  <a:lnTo>
                    <a:pt x="76" y="52"/>
                  </a:lnTo>
                  <a:lnTo>
                    <a:pt x="80" y="52"/>
                  </a:lnTo>
                  <a:lnTo>
                    <a:pt x="80" y="56"/>
                  </a:lnTo>
                  <a:lnTo>
                    <a:pt x="84" y="60"/>
                  </a:lnTo>
                  <a:lnTo>
                    <a:pt x="84" y="64"/>
                  </a:lnTo>
                  <a:lnTo>
                    <a:pt x="88" y="64"/>
                  </a:lnTo>
                  <a:lnTo>
                    <a:pt x="88" y="68"/>
                  </a:lnTo>
                  <a:lnTo>
                    <a:pt x="92" y="64"/>
                  </a:lnTo>
                  <a:lnTo>
                    <a:pt x="92" y="68"/>
                  </a:lnTo>
                  <a:lnTo>
                    <a:pt x="96" y="68"/>
                  </a:lnTo>
                  <a:lnTo>
                    <a:pt x="96" y="64"/>
                  </a:lnTo>
                  <a:lnTo>
                    <a:pt x="100" y="64"/>
                  </a:lnTo>
                  <a:lnTo>
                    <a:pt x="104" y="64"/>
                  </a:lnTo>
                  <a:lnTo>
                    <a:pt x="108" y="64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12" y="60"/>
                  </a:lnTo>
                  <a:lnTo>
                    <a:pt x="116" y="60"/>
                  </a:lnTo>
                  <a:lnTo>
                    <a:pt x="116" y="56"/>
                  </a:lnTo>
                  <a:lnTo>
                    <a:pt x="116" y="52"/>
                  </a:lnTo>
                  <a:lnTo>
                    <a:pt x="116" y="48"/>
                  </a:lnTo>
                  <a:lnTo>
                    <a:pt x="124" y="48"/>
                  </a:lnTo>
                  <a:lnTo>
                    <a:pt x="128" y="48"/>
                  </a:lnTo>
                  <a:lnTo>
                    <a:pt x="128" y="44"/>
                  </a:lnTo>
                  <a:lnTo>
                    <a:pt x="132" y="44"/>
                  </a:lnTo>
                  <a:lnTo>
                    <a:pt x="132" y="48"/>
                  </a:lnTo>
                  <a:lnTo>
                    <a:pt x="132" y="52"/>
                  </a:lnTo>
                  <a:lnTo>
                    <a:pt x="140" y="52"/>
                  </a:lnTo>
                  <a:lnTo>
                    <a:pt x="148" y="52"/>
                  </a:lnTo>
                  <a:lnTo>
                    <a:pt x="152" y="52"/>
                  </a:lnTo>
                  <a:lnTo>
                    <a:pt x="152" y="56"/>
                  </a:lnTo>
                  <a:lnTo>
                    <a:pt x="152" y="60"/>
                  </a:lnTo>
                  <a:lnTo>
                    <a:pt x="152" y="64"/>
                  </a:lnTo>
                  <a:lnTo>
                    <a:pt x="152" y="68"/>
                  </a:lnTo>
                  <a:lnTo>
                    <a:pt x="152" y="72"/>
                  </a:lnTo>
                  <a:lnTo>
                    <a:pt x="152" y="76"/>
                  </a:lnTo>
                  <a:lnTo>
                    <a:pt x="152" y="80"/>
                  </a:lnTo>
                  <a:lnTo>
                    <a:pt x="152" y="84"/>
                  </a:lnTo>
                  <a:lnTo>
                    <a:pt x="152" y="88"/>
                  </a:lnTo>
                  <a:lnTo>
                    <a:pt x="152" y="92"/>
                  </a:lnTo>
                  <a:lnTo>
                    <a:pt x="152" y="96"/>
                  </a:lnTo>
                  <a:lnTo>
                    <a:pt x="156" y="100"/>
                  </a:lnTo>
                  <a:lnTo>
                    <a:pt x="156" y="104"/>
                  </a:lnTo>
                  <a:lnTo>
                    <a:pt x="160" y="108"/>
                  </a:lnTo>
                  <a:lnTo>
                    <a:pt x="160" y="112"/>
                  </a:lnTo>
                  <a:lnTo>
                    <a:pt x="160" y="116"/>
                  </a:lnTo>
                  <a:lnTo>
                    <a:pt x="156" y="116"/>
                  </a:lnTo>
                  <a:lnTo>
                    <a:pt x="156" y="120"/>
                  </a:lnTo>
                  <a:lnTo>
                    <a:pt x="156" y="124"/>
                  </a:lnTo>
                  <a:lnTo>
                    <a:pt x="160" y="124"/>
                  </a:lnTo>
                  <a:lnTo>
                    <a:pt x="160" y="120"/>
                  </a:lnTo>
                  <a:lnTo>
                    <a:pt x="164" y="120"/>
                  </a:lnTo>
                  <a:lnTo>
                    <a:pt x="168" y="120"/>
                  </a:lnTo>
                  <a:lnTo>
                    <a:pt x="172" y="120"/>
                  </a:lnTo>
                  <a:lnTo>
                    <a:pt x="176" y="120"/>
                  </a:lnTo>
                  <a:lnTo>
                    <a:pt x="180" y="120"/>
                  </a:lnTo>
                  <a:lnTo>
                    <a:pt x="184" y="120"/>
                  </a:lnTo>
                  <a:lnTo>
                    <a:pt x="184" y="116"/>
                  </a:lnTo>
                  <a:lnTo>
                    <a:pt x="184" y="120"/>
                  </a:lnTo>
                  <a:lnTo>
                    <a:pt x="184" y="124"/>
                  </a:lnTo>
                  <a:lnTo>
                    <a:pt x="184" y="128"/>
                  </a:lnTo>
                  <a:lnTo>
                    <a:pt x="184" y="132"/>
                  </a:lnTo>
                  <a:lnTo>
                    <a:pt x="184" y="136"/>
                  </a:lnTo>
                  <a:lnTo>
                    <a:pt x="184" y="144"/>
                  </a:lnTo>
                  <a:lnTo>
                    <a:pt x="184" y="148"/>
                  </a:lnTo>
                  <a:lnTo>
                    <a:pt x="184" y="152"/>
                  </a:lnTo>
                  <a:lnTo>
                    <a:pt x="184" y="156"/>
                  </a:lnTo>
                  <a:lnTo>
                    <a:pt x="180" y="156"/>
                  </a:lnTo>
                  <a:lnTo>
                    <a:pt x="176" y="156"/>
                  </a:lnTo>
                  <a:lnTo>
                    <a:pt x="172" y="156"/>
                  </a:lnTo>
                  <a:lnTo>
                    <a:pt x="168" y="156"/>
                  </a:lnTo>
                  <a:lnTo>
                    <a:pt x="160" y="156"/>
                  </a:lnTo>
                  <a:lnTo>
                    <a:pt x="152" y="156"/>
                  </a:lnTo>
                  <a:lnTo>
                    <a:pt x="152" y="164"/>
                  </a:lnTo>
                  <a:lnTo>
                    <a:pt x="152" y="172"/>
                  </a:lnTo>
                  <a:lnTo>
                    <a:pt x="152" y="176"/>
                  </a:lnTo>
                  <a:lnTo>
                    <a:pt x="152" y="184"/>
                  </a:lnTo>
                  <a:lnTo>
                    <a:pt x="152" y="188"/>
                  </a:lnTo>
                  <a:lnTo>
                    <a:pt x="152" y="192"/>
                  </a:lnTo>
                  <a:lnTo>
                    <a:pt x="152" y="204"/>
                  </a:lnTo>
                  <a:lnTo>
                    <a:pt x="152" y="212"/>
                  </a:lnTo>
                  <a:lnTo>
                    <a:pt x="152" y="216"/>
                  </a:lnTo>
                  <a:lnTo>
                    <a:pt x="156" y="216"/>
                  </a:lnTo>
                  <a:lnTo>
                    <a:pt x="156" y="220"/>
                  </a:lnTo>
                  <a:lnTo>
                    <a:pt x="156" y="224"/>
                  </a:lnTo>
                  <a:lnTo>
                    <a:pt x="160" y="224"/>
                  </a:lnTo>
                  <a:lnTo>
                    <a:pt x="160" y="228"/>
                  </a:lnTo>
                  <a:lnTo>
                    <a:pt x="164" y="232"/>
                  </a:lnTo>
                  <a:lnTo>
                    <a:pt x="172" y="240"/>
                  </a:lnTo>
                  <a:lnTo>
                    <a:pt x="176" y="244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5" name="Freeform 119">
              <a:extLst>
                <a:ext uri="{FF2B5EF4-FFF2-40B4-BE49-F238E27FC236}">
                  <a16:creationId xmlns:a16="http://schemas.microsoft.com/office/drawing/2014/main" id="{04623913-69D1-6993-E0CD-9B025CF60F1D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gray">
            <a:xfrm>
              <a:off x="4440127" y="3482177"/>
              <a:ext cx="188713" cy="405304"/>
            </a:xfrm>
            <a:custGeom>
              <a:avLst/>
              <a:gdLst/>
              <a:ahLst/>
              <a:cxnLst>
                <a:cxn ang="0">
                  <a:pos x="32" y="96"/>
                </a:cxn>
                <a:cxn ang="0">
                  <a:pos x="28" y="104"/>
                </a:cxn>
                <a:cxn ang="0">
                  <a:pos x="28" y="112"/>
                </a:cxn>
                <a:cxn ang="0">
                  <a:pos x="28" y="112"/>
                </a:cxn>
                <a:cxn ang="0">
                  <a:pos x="24" y="112"/>
                </a:cxn>
                <a:cxn ang="0">
                  <a:pos x="20" y="116"/>
                </a:cxn>
                <a:cxn ang="0">
                  <a:pos x="12" y="116"/>
                </a:cxn>
                <a:cxn ang="0">
                  <a:pos x="12" y="116"/>
                </a:cxn>
                <a:cxn ang="0">
                  <a:pos x="16" y="116"/>
                </a:cxn>
                <a:cxn ang="0">
                  <a:pos x="12" y="108"/>
                </a:cxn>
                <a:cxn ang="0">
                  <a:pos x="12" y="108"/>
                </a:cxn>
                <a:cxn ang="0">
                  <a:pos x="12" y="104"/>
                </a:cxn>
                <a:cxn ang="0">
                  <a:pos x="12" y="96"/>
                </a:cxn>
                <a:cxn ang="0">
                  <a:pos x="12" y="92"/>
                </a:cxn>
                <a:cxn ang="0">
                  <a:pos x="12" y="84"/>
                </a:cxn>
                <a:cxn ang="0">
                  <a:pos x="12" y="72"/>
                </a:cxn>
                <a:cxn ang="0">
                  <a:pos x="12" y="64"/>
                </a:cxn>
                <a:cxn ang="0">
                  <a:pos x="12" y="60"/>
                </a:cxn>
                <a:cxn ang="0">
                  <a:pos x="8" y="60"/>
                </a:cxn>
                <a:cxn ang="0">
                  <a:pos x="8" y="56"/>
                </a:cxn>
                <a:cxn ang="0">
                  <a:pos x="8" y="52"/>
                </a:cxn>
                <a:cxn ang="0">
                  <a:pos x="8" y="44"/>
                </a:cxn>
                <a:cxn ang="0">
                  <a:pos x="0" y="40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12" y="20"/>
                </a:cxn>
                <a:cxn ang="0">
                  <a:pos x="16" y="20"/>
                </a:cxn>
                <a:cxn ang="0">
                  <a:pos x="20" y="20"/>
                </a:cxn>
                <a:cxn ang="0">
                  <a:pos x="20" y="16"/>
                </a:cxn>
                <a:cxn ang="0">
                  <a:pos x="24" y="12"/>
                </a:cxn>
                <a:cxn ang="0">
                  <a:pos x="24" y="8"/>
                </a:cxn>
                <a:cxn ang="0">
                  <a:pos x="28" y="4"/>
                </a:cxn>
                <a:cxn ang="0">
                  <a:pos x="32" y="0"/>
                </a:cxn>
                <a:cxn ang="0">
                  <a:pos x="36" y="8"/>
                </a:cxn>
                <a:cxn ang="0">
                  <a:pos x="40" y="12"/>
                </a:cxn>
                <a:cxn ang="0">
                  <a:pos x="40" y="12"/>
                </a:cxn>
                <a:cxn ang="0">
                  <a:pos x="44" y="16"/>
                </a:cxn>
                <a:cxn ang="0">
                  <a:pos x="44" y="24"/>
                </a:cxn>
                <a:cxn ang="0">
                  <a:pos x="44" y="28"/>
                </a:cxn>
                <a:cxn ang="0">
                  <a:pos x="44" y="32"/>
                </a:cxn>
                <a:cxn ang="0">
                  <a:pos x="48" y="32"/>
                </a:cxn>
                <a:cxn ang="0">
                  <a:pos x="44" y="40"/>
                </a:cxn>
                <a:cxn ang="0">
                  <a:pos x="44" y="40"/>
                </a:cxn>
                <a:cxn ang="0">
                  <a:pos x="44" y="44"/>
                </a:cxn>
                <a:cxn ang="0">
                  <a:pos x="40" y="48"/>
                </a:cxn>
                <a:cxn ang="0">
                  <a:pos x="40" y="52"/>
                </a:cxn>
                <a:cxn ang="0">
                  <a:pos x="36" y="56"/>
                </a:cxn>
                <a:cxn ang="0">
                  <a:pos x="36" y="60"/>
                </a:cxn>
                <a:cxn ang="0">
                  <a:pos x="32" y="64"/>
                </a:cxn>
                <a:cxn ang="0">
                  <a:pos x="32" y="64"/>
                </a:cxn>
                <a:cxn ang="0">
                  <a:pos x="28" y="72"/>
                </a:cxn>
                <a:cxn ang="0">
                  <a:pos x="28" y="76"/>
                </a:cxn>
                <a:cxn ang="0">
                  <a:pos x="28" y="80"/>
                </a:cxn>
                <a:cxn ang="0">
                  <a:pos x="28" y="84"/>
                </a:cxn>
                <a:cxn ang="0">
                  <a:pos x="28" y="88"/>
                </a:cxn>
              </a:cxnLst>
              <a:rect l="0" t="0" r="r" b="b"/>
              <a:pathLst>
                <a:path w="48" h="116">
                  <a:moveTo>
                    <a:pt x="28" y="88"/>
                  </a:moveTo>
                  <a:lnTo>
                    <a:pt x="28" y="88"/>
                  </a:lnTo>
                  <a:lnTo>
                    <a:pt x="28" y="92"/>
                  </a:lnTo>
                  <a:lnTo>
                    <a:pt x="32" y="96"/>
                  </a:lnTo>
                  <a:lnTo>
                    <a:pt x="32" y="100"/>
                  </a:lnTo>
                  <a:lnTo>
                    <a:pt x="28" y="100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0" y="16"/>
                  </a:lnTo>
                  <a:lnTo>
                    <a:pt x="40" y="20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8" y="88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6" name="Freeform 120">
              <a:extLst>
                <a:ext uri="{FF2B5EF4-FFF2-40B4-BE49-F238E27FC236}">
                  <a16:creationId xmlns:a16="http://schemas.microsoft.com/office/drawing/2014/main" id="{D2BBB8F7-89D5-3664-55B4-6C84CA4B988D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gray">
            <a:xfrm>
              <a:off x="5584198" y="5435324"/>
              <a:ext cx="546480" cy="597473"/>
            </a:xfrm>
            <a:custGeom>
              <a:avLst/>
              <a:gdLst/>
              <a:ahLst/>
              <a:cxnLst>
                <a:cxn ang="0">
                  <a:pos x="88" y="132"/>
                </a:cxn>
                <a:cxn ang="0">
                  <a:pos x="84" y="144"/>
                </a:cxn>
                <a:cxn ang="0">
                  <a:pos x="80" y="152"/>
                </a:cxn>
                <a:cxn ang="0">
                  <a:pos x="72" y="152"/>
                </a:cxn>
                <a:cxn ang="0">
                  <a:pos x="68" y="148"/>
                </a:cxn>
                <a:cxn ang="0">
                  <a:pos x="64" y="148"/>
                </a:cxn>
                <a:cxn ang="0">
                  <a:pos x="56" y="144"/>
                </a:cxn>
                <a:cxn ang="0">
                  <a:pos x="48" y="140"/>
                </a:cxn>
                <a:cxn ang="0">
                  <a:pos x="44" y="148"/>
                </a:cxn>
                <a:cxn ang="0">
                  <a:pos x="40" y="156"/>
                </a:cxn>
                <a:cxn ang="0">
                  <a:pos x="32" y="163"/>
                </a:cxn>
                <a:cxn ang="0">
                  <a:pos x="28" y="167"/>
                </a:cxn>
                <a:cxn ang="0">
                  <a:pos x="28" y="171"/>
                </a:cxn>
                <a:cxn ang="0">
                  <a:pos x="20" y="171"/>
                </a:cxn>
                <a:cxn ang="0">
                  <a:pos x="16" y="171"/>
                </a:cxn>
                <a:cxn ang="0">
                  <a:pos x="12" y="171"/>
                </a:cxn>
                <a:cxn ang="0">
                  <a:pos x="8" y="163"/>
                </a:cxn>
                <a:cxn ang="0">
                  <a:pos x="12" y="160"/>
                </a:cxn>
                <a:cxn ang="0">
                  <a:pos x="8" y="148"/>
                </a:cxn>
                <a:cxn ang="0">
                  <a:pos x="4" y="136"/>
                </a:cxn>
                <a:cxn ang="0">
                  <a:pos x="0" y="132"/>
                </a:cxn>
                <a:cxn ang="0">
                  <a:pos x="0" y="112"/>
                </a:cxn>
                <a:cxn ang="0">
                  <a:pos x="0" y="96"/>
                </a:cxn>
                <a:cxn ang="0">
                  <a:pos x="0" y="80"/>
                </a:cxn>
                <a:cxn ang="0">
                  <a:pos x="16" y="72"/>
                </a:cxn>
                <a:cxn ang="0">
                  <a:pos x="16" y="24"/>
                </a:cxn>
                <a:cxn ang="0">
                  <a:pos x="28" y="8"/>
                </a:cxn>
                <a:cxn ang="0">
                  <a:pos x="48" y="4"/>
                </a:cxn>
                <a:cxn ang="0">
                  <a:pos x="52" y="8"/>
                </a:cxn>
                <a:cxn ang="0">
                  <a:pos x="56" y="12"/>
                </a:cxn>
                <a:cxn ang="0">
                  <a:pos x="60" y="8"/>
                </a:cxn>
                <a:cxn ang="0">
                  <a:pos x="68" y="4"/>
                </a:cxn>
                <a:cxn ang="0">
                  <a:pos x="72" y="0"/>
                </a:cxn>
                <a:cxn ang="0">
                  <a:pos x="80" y="0"/>
                </a:cxn>
                <a:cxn ang="0">
                  <a:pos x="80" y="4"/>
                </a:cxn>
                <a:cxn ang="0">
                  <a:pos x="84" y="8"/>
                </a:cxn>
                <a:cxn ang="0">
                  <a:pos x="88" y="20"/>
                </a:cxn>
                <a:cxn ang="0">
                  <a:pos x="92" y="24"/>
                </a:cxn>
                <a:cxn ang="0">
                  <a:pos x="96" y="32"/>
                </a:cxn>
                <a:cxn ang="0">
                  <a:pos x="100" y="36"/>
                </a:cxn>
                <a:cxn ang="0">
                  <a:pos x="108" y="40"/>
                </a:cxn>
                <a:cxn ang="0">
                  <a:pos x="112" y="48"/>
                </a:cxn>
                <a:cxn ang="0">
                  <a:pos x="116" y="48"/>
                </a:cxn>
                <a:cxn ang="0">
                  <a:pos x="116" y="56"/>
                </a:cxn>
                <a:cxn ang="0">
                  <a:pos x="120" y="68"/>
                </a:cxn>
                <a:cxn ang="0">
                  <a:pos x="123" y="72"/>
                </a:cxn>
                <a:cxn ang="0">
                  <a:pos x="127" y="72"/>
                </a:cxn>
                <a:cxn ang="0">
                  <a:pos x="135" y="72"/>
                </a:cxn>
                <a:cxn ang="0">
                  <a:pos x="135" y="80"/>
                </a:cxn>
                <a:cxn ang="0">
                  <a:pos x="139" y="80"/>
                </a:cxn>
                <a:cxn ang="0">
                  <a:pos x="135" y="84"/>
                </a:cxn>
                <a:cxn ang="0">
                  <a:pos x="135" y="88"/>
                </a:cxn>
                <a:cxn ang="0">
                  <a:pos x="123" y="92"/>
                </a:cxn>
                <a:cxn ang="0">
                  <a:pos x="120" y="96"/>
                </a:cxn>
                <a:cxn ang="0">
                  <a:pos x="116" y="104"/>
                </a:cxn>
                <a:cxn ang="0">
                  <a:pos x="108" y="108"/>
                </a:cxn>
                <a:cxn ang="0">
                  <a:pos x="104" y="116"/>
                </a:cxn>
                <a:cxn ang="0">
                  <a:pos x="100" y="124"/>
                </a:cxn>
                <a:cxn ang="0">
                  <a:pos x="96" y="128"/>
                </a:cxn>
              </a:cxnLst>
              <a:rect l="0" t="0" r="r" b="b"/>
              <a:pathLst>
                <a:path w="139" h="171">
                  <a:moveTo>
                    <a:pt x="96" y="128"/>
                  </a:move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2" y="128"/>
                  </a:lnTo>
                  <a:lnTo>
                    <a:pt x="92" y="128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8" y="136"/>
                  </a:lnTo>
                  <a:lnTo>
                    <a:pt x="88" y="140"/>
                  </a:lnTo>
                  <a:lnTo>
                    <a:pt x="84" y="144"/>
                  </a:lnTo>
                  <a:lnTo>
                    <a:pt x="84" y="144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80" y="148"/>
                  </a:lnTo>
                  <a:lnTo>
                    <a:pt x="80" y="152"/>
                  </a:lnTo>
                  <a:lnTo>
                    <a:pt x="80" y="152"/>
                  </a:lnTo>
                  <a:lnTo>
                    <a:pt x="76" y="152"/>
                  </a:lnTo>
                  <a:lnTo>
                    <a:pt x="76" y="148"/>
                  </a:lnTo>
                  <a:lnTo>
                    <a:pt x="76" y="148"/>
                  </a:lnTo>
                  <a:lnTo>
                    <a:pt x="76" y="148"/>
                  </a:lnTo>
                  <a:lnTo>
                    <a:pt x="76" y="148"/>
                  </a:lnTo>
                  <a:lnTo>
                    <a:pt x="76" y="152"/>
                  </a:lnTo>
                  <a:lnTo>
                    <a:pt x="72" y="152"/>
                  </a:lnTo>
                  <a:lnTo>
                    <a:pt x="72" y="152"/>
                  </a:lnTo>
                  <a:lnTo>
                    <a:pt x="72" y="152"/>
                  </a:lnTo>
                  <a:lnTo>
                    <a:pt x="72" y="152"/>
                  </a:lnTo>
                  <a:lnTo>
                    <a:pt x="68" y="152"/>
                  </a:lnTo>
                  <a:lnTo>
                    <a:pt x="68" y="152"/>
                  </a:lnTo>
                  <a:lnTo>
                    <a:pt x="68" y="152"/>
                  </a:lnTo>
                  <a:lnTo>
                    <a:pt x="68" y="148"/>
                  </a:lnTo>
                  <a:lnTo>
                    <a:pt x="68" y="148"/>
                  </a:lnTo>
                  <a:lnTo>
                    <a:pt x="68" y="152"/>
                  </a:lnTo>
                  <a:lnTo>
                    <a:pt x="64" y="152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48" y="140"/>
                  </a:lnTo>
                  <a:lnTo>
                    <a:pt x="48" y="140"/>
                  </a:lnTo>
                  <a:lnTo>
                    <a:pt x="44" y="140"/>
                  </a:lnTo>
                  <a:lnTo>
                    <a:pt x="44" y="140"/>
                  </a:lnTo>
                  <a:lnTo>
                    <a:pt x="44" y="144"/>
                  </a:lnTo>
                  <a:lnTo>
                    <a:pt x="44" y="144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0" y="148"/>
                  </a:lnTo>
                  <a:lnTo>
                    <a:pt x="40" y="148"/>
                  </a:lnTo>
                  <a:lnTo>
                    <a:pt x="40" y="152"/>
                  </a:lnTo>
                  <a:lnTo>
                    <a:pt x="40" y="152"/>
                  </a:lnTo>
                  <a:lnTo>
                    <a:pt x="40" y="156"/>
                  </a:lnTo>
                  <a:lnTo>
                    <a:pt x="40" y="156"/>
                  </a:lnTo>
                  <a:lnTo>
                    <a:pt x="40" y="156"/>
                  </a:lnTo>
                  <a:lnTo>
                    <a:pt x="40" y="156"/>
                  </a:lnTo>
                  <a:lnTo>
                    <a:pt x="40" y="156"/>
                  </a:lnTo>
                  <a:lnTo>
                    <a:pt x="36" y="160"/>
                  </a:lnTo>
                  <a:lnTo>
                    <a:pt x="36" y="160"/>
                  </a:lnTo>
                  <a:lnTo>
                    <a:pt x="32" y="160"/>
                  </a:lnTo>
                  <a:lnTo>
                    <a:pt x="32" y="163"/>
                  </a:lnTo>
                  <a:lnTo>
                    <a:pt x="32" y="163"/>
                  </a:lnTo>
                  <a:lnTo>
                    <a:pt x="32" y="163"/>
                  </a:lnTo>
                  <a:lnTo>
                    <a:pt x="32" y="163"/>
                  </a:lnTo>
                  <a:lnTo>
                    <a:pt x="32" y="167"/>
                  </a:lnTo>
                  <a:lnTo>
                    <a:pt x="32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71"/>
                  </a:lnTo>
                  <a:lnTo>
                    <a:pt x="28" y="171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8" y="171"/>
                  </a:lnTo>
                  <a:lnTo>
                    <a:pt x="8" y="167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12" y="163"/>
                  </a:lnTo>
                  <a:lnTo>
                    <a:pt x="12" y="160"/>
                  </a:lnTo>
                  <a:lnTo>
                    <a:pt x="12" y="160"/>
                  </a:lnTo>
                  <a:lnTo>
                    <a:pt x="12" y="160"/>
                  </a:lnTo>
                  <a:lnTo>
                    <a:pt x="12" y="156"/>
                  </a:lnTo>
                  <a:lnTo>
                    <a:pt x="12" y="152"/>
                  </a:lnTo>
                  <a:lnTo>
                    <a:pt x="12" y="152"/>
                  </a:lnTo>
                  <a:lnTo>
                    <a:pt x="12" y="152"/>
                  </a:lnTo>
                  <a:lnTo>
                    <a:pt x="8" y="148"/>
                  </a:lnTo>
                  <a:lnTo>
                    <a:pt x="8" y="148"/>
                  </a:lnTo>
                  <a:lnTo>
                    <a:pt x="12" y="148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4" y="136"/>
                  </a:lnTo>
                  <a:lnTo>
                    <a:pt x="4" y="136"/>
                  </a:lnTo>
                  <a:lnTo>
                    <a:pt x="4" y="132"/>
                  </a:lnTo>
                  <a:lnTo>
                    <a:pt x="4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" y="80"/>
                  </a:lnTo>
                  <a:lnTo>
                    <a:pt x="8" y="80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2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8" y="8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8" y="12"/>
                  </a:lnTo>
                  <a:lnTo>
                    <a:pt x="88" y="16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96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40"/>
                  </a:lnTo>
                  <a:lnTo>
                    <a:pt x="104" y="40"/>
                  </a:lnTo>
                  <a:lnTo>
                    <a:pt x="108" y="40"/>
                  </a:lnTo>
                  <a:lnTo>
                    <a:pt x="108" y="40"/>
                  </a:lnTo>
                  <a:lnTo>
                    <a:pt x="108" y="44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52"/>
                  </a:lnTo>
                  <a:lnTo>
                    <a:pt x="116" y="56"/>
                  </a:lnTo>
                  <a:lnTo>
                    <a:pt x="116" y="56"/>
                  </a:lnTo>
                  <a:lnTo>
                    <a:pt x="116" y="56"/>
                  </a:lnTo>
                  <a:lnTo>
                    <a:pt x="116" y="56"/>
                  </a:lnTo>
                  <a:lnTo>
                    <a:pt x="116" y="56"/>
                  </a:lnTo>
                  <a:lnTo>
                    <a:pt x="116" y="60"/>
                  </a:lnTo>
                  <a:lnTo>
                    <a:pt x="116" y="60"/>
                  </a:lnTo>
                  <a:lnTo>
                    <a:pt x="116" y="64"/>
                  </a:lnTo>
                  <a:lnTo>
                    <a:pt x="116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72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31" y="72"/>
                  </a:lnTo>
                  <a:lnTo>
                    <a:pt x="135" y="72"/>
                  </a:lnTo>
                  <a:lnTo>
                    <a:pt x="135" y="72"/>
                  </a:lnTo>
                  <a:lnTo>
                    <a:pt x="135" y="72"/>
                  </a:lnTo>
                  <a:lnTo>
                    <a:pt x="135" y="72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80"/>
                  </a:lnTo>
                  <a:lnTo>
                    <a:pt x="135" y="80"/>
                  </a:lnTo>
                  <a:lnTo>
                    <a:pt x="135" y="80"/>
                  </a:lnTo>
                  <a:lnTo>
                    <a:pt x="135" y="80"/>
                  </a:lnTo>
                  <a:lnTo>
                    <a:pt x="135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8"/>
                  </a:lnTo>
                  <a:lnTo>
                    <a:pt x="135" y="88"/>
                  </a:lnTo>
                  <a:lnTo>
                    <a:pt x="131" y="88"/>
                  </a:lnTo>
                  <a:lnTo>
                    <a:pt x="131" y="88"/>
                  </a:lnTo>
                  <a:lnTo>
                    <a:pt x="127" y="88"/>
                  </a:lnTo>
                  <a:lnTo>
                    <a:pt x="127" y="88"/>
                  </a:lnTo>
                  <a:lnTo>
                    <a:pt x="123" y="88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16" y="100"/>
                  </a:lnTo>
                  <a:lnTo>
                    <a:pt x="116" y="100"/>
                  </a:lnTo>
                  <a:lnTo>
                    <a:pt x="116" y="100"/>
                  </a:lnTo>
                  <a:lnTo>
                    <a:pt x="116" y="104"/>
                  </a:lnTo>
                  <a:lnTo>
                    <a:pt x="116" y="104"/>
                  </a:lnTo>
                  <a:lnTo>
                    <a:pt x="116" y="104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4" y="108"/>
                  </a:lnTo>
                  <a:lnTo>
                    <a:pt x="104" y="112"/>
                  </a:lnTo>
                  <a:lnTo>
                    <a:pt x="104" y="112"/>
                  </a:lnTo>
                  <a:lnTo>
                    <a:pt x="104" y="112"/>
                  </a:lnTo>
                  <a:lnTo>
                    <a:pt x="104" y="116"/>
                  </a:lnTo>
                  <a:lnTo>
                    <a:pt x="104" y="116"/>
                  </a:lnTo>
                  <a:lnTo>
                    <a:pt x="104" y="120"/>
                  </a:lnTo>
                  <a:lnTo>
                    <a:pt x="104" y="120"/>
                  </a:lnTo>
                  <a:lnTo>
                    <a:pt x="104" y="120"/>
                  </a:lnTo>
                  <a:lnTo>
                    <a:pt x="104" y="124"/>
                  </a:lnTo>
                  <a:lnTo>
                    <a:pt x="100" y="124"/>
                  </a:lnTo>
                  <a:lnTo>
                    <a:pt x="100" y="124"/>
                  </a:lnTo>
                  <a:lnTo>
                    <a:pt x="100" y="124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7" name="Freeform 121">
              <a:extLst>
                <a:ext uri="{FF2B5EF4-FFF2-40B4-BE49-F238E27FC236}">
                  <a16:creationId xmlns:a16="http://schemas.microsoft.com/office/drawing/2014/main" id="{41525721-7CA7-940E-AB74-20107D342EA8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gray">
            <a:xfrm>
              <a:off x="4062701" y="3314465"/>
              <a:ext cx="471783" cy="363377"/>
            </a:xfrm>
            <a:custGeom>
              <a:avLst/>
              <a:gdLst/>
              <a:ahLst/>
              <a:cxnLst>
                <a:cxn ang="0">
                  <a:pos x="92" y="76"/>
                </a:cxn>
                <a:cxn ang="0">
                  <a:pos x="88" y="76"/>
                </a:cxn>
                <a:cxn ang="0">
                  <a:pos x="80" y="72"/>
                </a:cxn>
                <a:cxn ang="0">
                  <a:pos x="72" y="76"/>
                </a:cxn>
                <a:cxn ang="0">
                  <a:pos x="68" y="76"/>
                </a:cxn>
                <a:cxn ang="0">
                  <a:pos x="60" y="76"/>
                </a:cxn>
                <a:cxn ang="0">
                  <a:pos x="40" y="76"/>
                </a:cxn>
                <a:cxn ang="0">
                  <a:pos x="40" y="84"/>
                </a:cxn>
                <a:cxn ang="0">
                  <a:pos x="40" y="92"/>
                </a:cxn>
                <a:cxn ang="0">
                  <a:pos x="40" y="100"/>
                </a:cxn>
                <a:cxn ang="0">
                  <a:pos x="40" y="100"/>
                </a:cxn>
                <a:cxn ang="0">
                  <a:pos x="44" y="104"/>
                </a:cxn>
                <a:cxn ang="0">
                  <a:pos x="40" y="104"/>
                </a:cxn>
                <a:cxn ang="0">
                  <a:pos x="36" y="96"/>
                </a:cxn>
                <a:cxn ang="0">
                  <a:pos x="28" y="96"/>
                </a:cxn>
                <a:cxn ang="0">
                  <a:pos x="24" y="96"/>
                </a:cxn>
                <a:cxn ang="0">
                  <a:pos x="20" y="100"/>
                </a:cxn>
                <a:cxn ang="0">
                  <a:pos x="16" y="100"/>
                </a:cxn>
                <a:cxn ang="0">
                  <a:pos x="12" y="100"/>
                </a:cxn>
                <a:cxn ang="0">
                  <a:pos x="8" y="88"/>
                </a:cxn>
                <a:cxn ang="0">
                  <a:pos x="4" y="88"/>
                </a:cxn>
                <a:cxn ang="0">
                  <a:pos x="0" y="84"/>
                </a:cxn>
                <a:cxn ang="0">
                  <a:pos x="0" y="80"/>
                </a:cxn>
                <a:cxn ang="0">
                  <a:pos x="0" y="76"/>
                </a:cxn>
                <a:cxn ang="0">
                  <a:pos x="4" y="72"/>
                </a:cxn>
                <a:cxn ang="0">
                  <a:pos x="4" y="64"/>
                </a:cxn>
                <a:cxn ang="0">
                  <a:pos x="8" y="56"/>
                </a:cxn>
                <a:cxn ang="0">
                  <a:pos x="12" y="56"/>
                </a:cxn>
                <a:cxn ang="0">
                  <a:pos x="16" y="48"/>
                </a:cxn>
                <a:cxn ang="0">
                  <a:pos x="16" y="44"/>
                </a:cxn>
                <a:cxn ang="0">
                  <a:pos x="20" y="44"/>
                </a:cxn>
                <a:cxn ang="0">
                  <a:pos x="20" y="40"/>
                </a:cxn>
                <a:cxn ang="0">
                  <a:pos x="20" y="36"/>
                </a:cxn>
                <a:cxn ang="0">
                  <a:pos x="24" y="28"/>
                </a:cxn>
                <a:cxn ang="0">
                  <a:pos x="32" y="36"/>
                </a:cxn>
                <a:cxn ang="0">
                  <a:pos x="32" y="36"/>
                </a:cxn>
                <a:cxn ang="0">
                  <a:pos x="32" y="32"/>
                </a:cxn>
                <a:cxn ang="0">
                  <a:pos x="36" y="28"/>
                </a:cxn>
                <a:cxn ang="0">
                  <a:pos x="40" y="28"/>
                </a:cxn>
                <a:cxn ang="0">
                  <a:pos x="40" y="20"/>
                </a:cxn>
                <a:cxn ang="0">
                  <a:pos x="48" y="16"/>
                </a:cxn>
                <a:cxn ang="0">
                  <a:pos x="52" y="16"/>
                </a:cxn>
                <a:cxn ang="0">
                  <a:pos x="56" y="12"/>
                </a:cxn>
                <a:cxn ang="0">
                  <a:pos x="68" y="4"/>
                </a:cxn>
                <a:cxn ang="0">
                  <a:pos x="76" y="0"/>
                </a:cxn>
                <a:cxn ang="0">
                  <a:pos x="88" y="4"/>
                </a:cxn>
                <a:cxn ang="0">
                  <a:pos x="88" y="12"/>
                </a:cxn>
                <a:cxn ang="0">
                  <a:pos x="88" y="16"/>
                </a:cxn>
                <a:cxn ang="0">
                  <a:pos x="92" y="24"/>
                </a:cxn>
                <a:cxn ang="0">
                  <a:pos x="100" y="28"/>
                </a:cxn>
                <a:cxn ang="0">
                  <a:pos x="104" y="32"/>
                </a:cxn>
                <a:cxn ang="0">
                  <a:pos x="100" y="32"/>
                </a:cxn>
                <a:cxn ang="0">
                  <a:pos x="100" y="36"/>
                </a:cxn>
                <a:cxn ang="0">
                  <a:pos x="108" y="44"/>
                </a:cxn>
                <a:cxn ang="0">
                  <a:pos x="116" y="44"/>
                </a:cxn>
                <a:cxn ang="0">
                  <a:pos x="116" y="48"/>
                </a:cxn>
                <a:cxn ang="0">
                  <a:pos x="120" y="60"/>
                </a:cxn>
                <a:cxn ang="0">
                  <a:pos x="116" y="64"/>
                </a:cxn>
                <a:cxn ang="0">
                  <a:pos x="116" y="68"/>
                </a:cxn>
                <a:cxn ang="0">
                  <a:pos x="108" y="68"/>
                </a:cxn>
                <a:cxn ang="0">
                  <a:pos x="104" y="68"/>
                </a:cxn>
                <a:cxn ang="0">
                  <a:pos x="104" y="68"/>
                </a:cxn>
                <a:cxn ang="0">
                  <a:pos x="100" y="76"/>
                </a:cxn>
              </a:cxnLst>
              <a:rect l="0" t="0" r="r" b="b"/>
              <a:pathLst>
                <a:path w="120" h="104">
                  <a:moveTo>
                    <a:pt x="96" y="76"/>
                  </a:moveTo>
                  <a:lnTo>
                    <a:pt x="96" y="76"/>
                  </a:lnTo>
                  <a:lnTo>
                    <a:pt x="96" y="76"/>
                  </a:lnTo>
                  <a:lnTo>
                    <a:pt x="96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6"/>
                  </a:lnTo>
                  <a:lnTo>
                    <a:pt x="76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56" y="76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40" y="84"/>
                  </a:lnTo>
                  <a:lnTo>
                    <a:pt x="40" y="84"/>
                  </a:lnTo>
                  <a:lnTo>
                    <a:pt x="40" y="84"/>
                  </a:lnTo>
                  <a:lnTo>
                    <a:pt x="40" y="88"/>
                  </a:lnTo>
                  <a:lnTo>
                    <a:pt x="40" y="88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0" y="96"/>
                  </a:lnTo>
                  <a:lnTo>
                    <a:pt x="44" y="96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0" y="100"/>
                  </a:lnTo>
                  <a:lnTo>
                    <a:pt x="40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2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0" y="96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8" y="96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8" y="32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6"/>
                  </a:lnTo>
                  <a:lnTo>
                    <a:pt x="92" y="16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92" y="20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8"/>
                  </a:lnTo>
                  <a:lnTo>
                    <a:pt x="96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40"/>
                  </a:lnTo>
                  <a:lnTo>
                    <a:pt x="100" y="40"/>
                  </a:lnTo>
                  <a:lnTo>
                    <a:pt x="104" y="40"/>
                  </a:lnTo>
                  <a:lnTo>
                    <a:pt x="108" y="44"/>
                  </a:lnTo>
                  <a:lnTo>
                    <a:pt x="112" y="48"/>
                  </a:lnTo>
                  <a:lnTo>
                    <a:pt x="112" y="44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16" y="48"/>
                  </a:lnTo>
                  <a:lnTo>
                    <a:pt x="120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52"/>
                  </a:lnTo>
                  <a:lnTo>
                    <a:pt x="116" y="52"/>
                  </a:lnTo>
                  <a:lnTo>
                    <a:pt x="120" y="56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16" y="64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0" y="72"/>
                  </a:lnTo>
                  <a:lnTo>
                    <a:pt x="100" y="72"/>
                  </a:lnTo>
                  <a:lnTo>
                    <a:pt x="100" y="76"/>
                  </a:lnTo>
                  <a:lnTo>
                    <a:pt x="100" y="76"/>
                  </a:lnTo>
                  <a:lnTo>
                    <a:pt x="96" y="76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8" name="Freeform 122">
              <a:extLst>
                <a:ext uri="{FF2B5EF4-FFF2-40B4-BE49-F238E27FC236}">
                  <a16:creationId xmlns:a16="http://schemas.microsoft.com/office/drawing/2014/main" id="{C50F5B1F-07A0-4495-723B-E5D267463203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gray">
            <a:xfrm>
              <a:off x="6114950" y="4432547"/>
              <a:ext cx="110083" cy="136265"/>
            </a:xfrm>
            <a:custGeom>
              <a:avLst/>
              <a:gdLst/>
              <a:ahLst/>
              <a:cxnLst>
                <a:cxn ang="0">
                  <a:pos x="28" y="15"/>
                </a:cxn>
                <a:cxn ang="0">
                  <a:pos x="28" y="19"/>
                </a:cxn>
                <a:cxn ang="0">
                  <a:pos x="24" y="19"/>
                </a:cxn>
                <a:cxn ang="0">
                  <a:pos x="24" y="19"/>
                </a:cxn>
                <a:cxn ang="0">
                  <a:pos x="24" y="19"/>
                </a:cxn>
                <a:cxn ang="0">
                  <a:pos x="24" y="19"/>
                </a:cxn>
                <a:cxn ang="0">
                  <a:pos x="20" y="23"/>
                </a:cxn>
                <a:cxn ang="0">
                  <a:pos x="20" y="27"/>
                </a:cxn>
                <a:cxn ang="0">
                  <a:pos x="20" y="27"/>
                </a:cxn>
                <a:cxn ang="0">
                  <a:pos x="20" y="31"/>
                </a:cxn>
                <a:cxn ang="0">
                  <a:pos x="12" y="39"/>
                </a:cxn>
                <a:cxn ang="0">
                  <a:pos x="8" y="39"/>
                </a:cxn>
                <a:cxn ang="0">
                  <a:pos x="8" y="35"/>
                </a:cxn>
                <a:cxn ang="0">
                  <a:pos x="4" y="31"/>
                </a:cxn>
                <a:cxn ang="0">
                  <a:pos x="4" y="31"/>
                </a:cxn>
                <a:cxn ang="0">
                  <a:pos x="4" y="31"/>
                </a:cxn>
                <a:cxn ang="0">
                  <a:pos x="4" y="27"/>
                </a:cxn>
                <a:cxn ang="0">
                  <a:pos x="4" y="27"/>
                </a:cxn>
                <a:cxn ang="0">
                  <a:pos x="4" y="23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4" y="15"/>
                </a:cxn>
                <a:cxn ang="0">
                  <a:pos x="4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6" y="4"/>
                </a:cxn>
                <a:cxn ang="0">
                  <a:pos x="16" y="0"/>
                </a:cxn>
                <a:cxn ang="0">
                  <a:pos x="16" y="4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0" y="12"/>
                </a:cxn>
                <a:cxn ang="0">
                  <a:pos x="24" y="12"/>
                </a:cxn>
                <a:cxn ang="0">
                  <a:pos x="24" y="12"/>
                </a:cxn>
              </a:cxnLst>
              <a:rect l="0" t="0" r="r" b="b"/>
              <a:pathLst>
                <a:path w="28" h="39">
                  <a:moveTo>
                    <a:pt x="28" y="12"/>
                  </a:moveTo>
                  <a:lnTo>
                    <a:pt x="28" y="12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0" y="23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12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9" name="Freeform 123">
              <a:extLst>
                <a:ext uri="{FF2B5EF4-FFF2-40B4-BE49-F238E27FC236}">
                  <a16:creationId xmlns:a16="http://schemas.microsoft.com/office/drawing/2014/main" id="{315B2F8F-A727-3EA8-0A03-710B91CA6755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gray">
            <a:xfrm>
              <a:off x="4892249" y="3440249"/>
              <a:ext cx="471783" cy="740728"/>
            </a:xfrm>
            <a:custGeom>
              <a:avLst/>
              <a:gdLst/>
              <a:ahLst/>
              <a:cxnLst>
                <a:cxn ang="0">
                  <a:pos x="24" y="200"/>
                </a:cxn>
                <a:cxn ang="0">
                  <a:pos x="20" y="188"/>
                </a:cxn>
                <a:cxn ang="0">
                  <a:pos x="20" y="180"/>
                </a:cxn>
                <a:cxn ang="0">
                  <a:pos x="20" y="172"/>
                </a:cxn>
                <a:cxn ang="0">
                  <a:pos x="12" y="172"/>
                </a:cxn>
                <a:cxn ang="0">
                  <a:pos x="8" y="164"/>
                </a:cxn>
                <a:cxn ang="0">
                  <a:pos x="8" y="160"/>
                </a:cxn>
                <a:cxn ang="0">
                  <a:pos x="4" y="160"/>
                </a:cxn>
                <a:cxn ang="0">
                  <a:pos x="4" y="152"/>
                </a:cxn>
                <a:cxn ang="0">
                  <a:pos x="8" y="140"/>
                </a:cxn>
                <a:cxn ang="0">
                  <a:pos x="12" y="128"/>
                </a:cxn>
                <a:cxn ang="0">
                  <a:pos x="20" y="120"/>
                </a:cxn>
                <a:cxn ang="0">
                  <a:pos x="28" y="112"/>
                </a:cxn>
                <a:cxn ang="0">
                  <a:pos x="32" y="112"/>
                </a:cxn>
                <a:cxn ang="0">
                  <a:pos x="40" y="116"/>
                </a:cxn>
                <a:cxn ang="0">
                  <a:pos x="44" y="124"/>
                </a:cxn>
                <a:cxn ang="0">
                  <a:pos x="48" y="116"/>
                </a:cxn>
                <a:cxn ang="0">
                  <a:pos x="52" y="104"/>
                </a:cxn>
                <a:cxn ang="0">
                  <a:pos x="56" y="96"/>
                </a:cxn>
                <a:cxn ang="0">
                  <a:pos x="56" y="92"/>
                </a:cxn>
                <a:cxn ang="0">
                  <a:pos x="60" y="84"/>
                </a:cxn>
                <a:cxn ang="0">
                  <a:pos x="68" y="76"/>
                </a:cxn>
                <a:cxn ang="0">
                  <a:pos x="72" y="68"/>
                </a:cxn>
                <a:cxn ang="0">
                  <a:pos x="72" y="56"/>
                </a:cxn>
                <a:cxn ang="0">
                  <a:pos x="76" y="48"/>
                </a:cxn>
                <a:cxn ang="0">
                  <a:pos x="84" y="36"/>
                </a:cxn>
                <a:cxn ang="0">
                  <a:pos x="92" y="32"/>
                </a:cxn>
                <a:cxn ang="0">
                  <a:pos x="92" y="24"/>
                </a:cxn>
                <a:cxn ang="0">
                  <a:pos x="92" y="20"/>
                </a:cxn>
                <a:cxn ang="0">
                  <a:pos x="92" y="16"/>
                </a:cxn>
                <a:cxn ang="0">
                  <a:pos x="88" y="8"/>
                </a:cxn>
                <a:cxn ang="0">
                  <a:pos x="88" y="0"/>
                </a:cxn>
                <a:cxn ang="0">
                  <a:pos x="92" y="8"/>
                </a:cxn>
                <a:cxn ang="0">
                  <a:pos x="100" y="20"/>
                </a:cxn>
                <a:cxn ang="0">
                  <a:pos x="100" y="32"/>
                </a:cxn>
                <a:cxn ang="0">
                  <a:pos x="100" y="44"/>
                </a:cxn>
                <a:cxn ang="0">
                  <a:pos x="104" y="52"/>
                </a:cxn>
                <a:cxn ang="0">
                  <a:pos x="104" y="60"/>
                </a:cxn>
                <a:cxn ang="0">
                  <a:pos x="92" y="60"/>
                </a:cxn>
                <a:cxn ang="0">
                  <a:pos x="88" y="72"/>
                </a:cxn>
                <a:cxn ang="0">
                  <a:pos x="100" y="80"/>
                </a:cxn>
                <a:cxn ang="0">
                  <a:pos x="104" y="92"/>
                </a:cxn>
                <a:cxn ang="0">
                  <a:pos x="108" y="100"/>
                </a:cxn>
                <a:cxn ang="0">
                  <a:pos x="104" y="108"/>
                </a:cxn>
                <a:cxn ang="0">
                  <a:pos x="100" y="116"/>
                </a:cxn>
                <a:cxn ang="0">
                  <a:pos x="96" y="128"/>
                </a:cxn>
                <a:cxn ang="0">
                  <a:pos x="92" y="136"/>
                </a:cxn>
                <a:cxn ang="0">
                  <a:pos x="92" y="144"/>
                </a:cxn>
                <a:cxn ang="0">
                  <a:pos x="96" y="156"/>
                </a:cxn>
                <a:cxn ang="0">
                  <a:pos x="100" y="164"/>
                </a:cxn>
                <a:cxn ang="0">
                  <a:pos x="104" y="172"/>
                </a:cxn>
                <a:cxn ang="0">
                  <a:pos x="112" y="184"/>
                </a:cxn>
                <a:cxn ang="0">
                  <a:pos x="116" y="196"/>
                </a:cxn>
                <a:cxn ang="0">
                  <a:pos x="116" y="200"/>
                </a:cxn>
                <a:cxn ang="0">
                  <a:pos x="116" y="212"/>
                </a:cxn>
                <a:cxn ang="0">
                  <a:pos x="108" y="208"/>
                </a:cxn>
                <a:cxn ang="0">
                  <a:pos x="100" y="204"/>
                </a:cxn>
                <a:cxn ang="0">
                  <a:pos x="88" y="204"/>
                </a:cxn>
                <a:cxn ang="0">
                  <a:pos x="72" y="200"/>
                </a:cxn>
                <a:cxn ang="0">
                  <a:pos x="60" y="200"/>
                </a:cxn>
                <a:cxn ang="0">
                  <a:pos x="48" y="200"/>
                </a:cxn>
                <a:cxn ang="0">
                  <a:pos x="40" y="204"/>
                </a:cxn>
              </a:cxnLst>
              <a:rect l="0" t="0" r="r" b="b"/>
              <a:pathLst>
                <a:path w="120" h="212">
                  <a:moveTo>
                    <a:pt x="28" y="204"/>
                  </a:moveTo>
                  <a:lnTo>
                    <a:pt x="24" y="204"/>
                  </a:lnTo>
                  <a:lnTo>
                    <a:pt x="24" y="200"/>
                  </a:lnTo>
                  <a:lnTo>
                    <a:pt x="20" y="200"/>
                  </a:lnTo>
                  <a:lnTo>
                    <a:pt x="20" y="196"/>
                  </a:lnTo>
                  <a:lnTo>
                    <a:pt x="20" y="188"/>
                  </a:lnTo>
                  <a:lnTo>
                    <a:pt x="24" y="188"/>
                  </a:lnTo>
                  <a:lnTo>
                    <a:pt x="24" y="184"/>
                  </a:lnTo>
                  <a:lnTo>
                    <a:pt x="20" y="180"/>
                  </a:lnTo>
                  <a:lnTo>
                    <a:pt x="20" y="176"/>
                  </a:lnTo>
                  <a:lnTo>
                    <a:pt x="16" y="172"/>
                  </a:lnTo>
                  <a:lnTo>
                    <a:pt x="20" y="172"/>
                  </a:lnTo>
                  <a:lnTo>
                    <a:pt x="16" y="168"/>
                  </a:lnTo>
                  <a:lnTo>
                    <a:pt x="16" y="172"/>
                  </a:lnTo>
                  <a:lnTo>
                    <a:pt x="12" y="172"/>
                  </a:lnTo>
                  <a:lnTo>
                    <a:pt x="12" y="168"/>
                  </a:lnTo>
                  <a:lnTo>
                    <a:pt x="8" y="168"/>
                  </a:lnTo>
                  <a:lnTo>
                    <a:pt x="8" y="164"/>
                  </a:lnTo>
                  <a:lnTo>
                    <a:pt x="8" y="160"/>
                  </a:lnTo>
                  <a:lnTo>
                    <a:pt x="8" y="156"/>
                  </a:lnTo>
                  <a:lnTo>
                    <a:pt x="8" y="160"/>
                  </a:lnTo>
                  <a:lnTo>
                    <a:pt x="4" y="160"/>
                  </a:lnTo>
                  <a:lnTo>
                    <a:pt x="4" y="156"/>
                  </a:lnTo>
                  <a:lnTo>
                    <a:pt x="4" y="160"/>
                  </a:lnTo>
                  <a:lnTo>
                    <a:pt x="0" y="160"/>
                  </a:lnTo>
                  <a:lnTo>
                    <a:pt x="0" y="156"/>
                  </a:lnTo>
                  <a:lnTo>
                    <a:pt x="4" y="152"/>
                  </a:lnTo>
                  <a:lnTo>
                    <a:pt x="4" y="148"/>
                  </a:lnTo>
                  <a:lnTo>
                    <a:pt x="8" y="144"/>
                  </a:lnTo>
                  <a:lnTo>
                    <a:pt x="8" y="140"/>
                  </a:lnTo>
                  <a:lnTo>
                    <a:pt x="8" y="136"/>
                  </a:lnTo>
                  <a:lnTo>
                    <a:pt x="8" y="132"/>
                  </a:lnTo>
                  <a:lnTo>
                    <a:pt x="12" y="128"/>
                  </a:lnTo>
                  <a:lnTo>
                    <a:pt x="16" y="124"/>
                  </a:lnTo>
                  <a:lnTo>
                    <a:pt x="20" y="124"/>
                  </a:lnTo>
                  <a:lnTo>
                    <a:pt x="20" y="120"/>
                  </a:lnTo>
                  <a:lnTo>
                    <a:pt x="20" y="116"/>
                  </a:lnTo>
                  <a:lnTo>
                    <a:pt x="24" y="116"/>
                  </a:lnTo>
                  <a:lnTo>
                    <a:pt x="28" y="112"/>
                  </a:lnTo>
                  <a:lnTo>
                    <a:pt x="28" y="116"/>
                  </a:lnTo>
                  <a:lnTo>
                    <a:pt x="32" y="116"/>
                  </a:lnTo>
                  <a:lnTo>
                    <a:pt x="32" y="112"/>
                  </a:lnTo>
                  <a:lnTo>
                    <a:pt x="36" y="112"/>
                  </a:lnTo>
                  <a:lnTo>
                    <a:pt x="36" y="116"/>
                  </a:lnTo>
                  <a:lnTo>
                    <a:pt x="40" y="116"/>
                  </a:lnTo>
                  <a:lnTo>
                    <a:pt x="40" y="120"/>
                  </a:lnTo>
                  <a:lnTo>
                    <a:pt x="40" y="124"/>
                  </a:lnTo>
                  <a:lnTo>
                    <a:pt x="44" y="124"/>
                  </a:lnTo>
                  <a:lnTo>
                    <a:pt x="44" y="120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2" y="112"/>
                  </a:lnTo>
                  <a:lnTo>
                    <a:pt x="52" y="108"/>
                  </a:lnTo>
                  <a:lnTo>
                    <a:pt x="52" y="104"/>
                  </a:lnTo>
                  <a:lnTo>
                    <a:pt x="56" y="104"/>
                  </a:lnTo>
                  <a:lnTo>
                    <a:pt x="56" y="100"/>
                  </a:lnTo>
                  <a:lnTo>
                    <a:pt x="56" y="96"/>
                  </a:lnTo>
                  <a:lnTo>
                    <a:pt x="56" y="92"/>
                  </a:lnTo>
                  <a:lnTo>
                    <a:pt x="60" y="92"/>
                  </a:lnTo>
                  <a:lnTo>
                    <a:pt x="56" y="92"/>
                  </a:lnTo>
                  <a:lnTo>
                    <a:pt x="56" y="88"/>
                  </a:lnTo>
                  <a:lnTo>
                    <a:pt x="60" y="88"/>
                  </a:lnTo>
                  <a:lnTo>
                    <a:pt x="60" y="84"/>
                  </a:lnTo>
                  <a:lnTo>
                    <a:pt x="64" y="84"/>
                  </a:lnTo>
                  <a:lnTo>
                    <a:pt x="68" y="80"/>
                  </a:lnTo>
                  <a:lnTo>
                    <a:pt x="68" y="76"/>
                  </a:lnTo>
                  <a:lnTo>
                    <a:pt x="68" y="72"/>
                  </a:lnTo>
                  <a:lnTo>
                    <a:pt x="68" y="68"/>
                  </a:lnTo>
                  <a:lnTo>
                    <a:pt x="72" y="68"/>
                  </a:lnTo>
                  <a:lnTo>
                    <a:pt x="72" y="64"/>
                  </a:lnTo>
                  <a:lnTo>
                    <a:pt x="72" y="60"/>
                  </a:lnTo>
                  <a:lnTo>
                    <a:pt x="72" y="56"/>
                  </a:lnTo>
                  <a:lnTo>
                    <a:pt x="76" y="56"/>
                  </a:lnTo>
                  <a:lnTo>
                    <a:pt x="76" y="52"/>
                  </a:lnTo>
                  <a:lnTo>
                    <a:pt x="76" y="48"/>
                  </a:lnTo>
                  <a:lnTo>
                    <a:pt x="80" y="44"/>
                  </a:lnTo>
                  <a:lnTo>
                    <a:pt x="80" y="40"/>
                  </a:lnTo>
                  <a:lnTo>
                    <a:pt x="84" y="36"/>
                  </a:lnTo>
                  <a:lnTo>
                    <a:pt x="88" y="36"/>
                  </a:lnTo>
                  <a:lnTo>
                    <a:pt x="88" y="32"/>
                  </a:lnTo>
                  <a:lnTo>
                    <a:pt x="92" y="32"/>
                  </a:lnTo>
                  <a:lnTo>
                    <a:pt x="96" y="28"/>
                  </a:lnTo>
                  <a:lnTo>
                    <a:pt x="92" y="28"/>
                  </a:lnTo>
                  <a:lnTo>
                    <a:pt x="92" y="24"/>
                  </a:lnTo>
                  <a:lnTo>
                    <a:pt x="96" y="24"/>
                  </a:lnTo>
                  <a:lnTo>
                    <a:pt x="96" y="20"/>
                  </a:lnTo>
                  <a:lnTo>
                    <a:pt x="92" y="20"/>
                  </a:lnTo>
                  <a:lnTo>
                    <a:pt x="96" y="20"/>
                  </a:lnTo>
                  <a:lnTo>
                    <a:pt x="96" y="16"/>
                  </a:lnTo>
                  <a:lnTo>
                    <a:pt x="92" y="16"/>
                  </a:lnTo>
                  <a:lnTo>
                    <a:pt x="88" y="16"/>
                  </a:lnTo>
                  <a:lnTo>
                    <a:pt x="88" y="12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92" y="0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100" y="16"/>
                  </a:lnTo>
                  <a:lnTo>
                    <a:pt x="100" y="20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0" y="32"/>
                  </a:lnTo>
                  <a:lnTo>
                    <a:pt x="100" y="36"/>
                  </a:lnTo>
                  <a:lnTo>
                    <a:pt x="100" y="40"/>
                  </a:lnTo>
                  <a:lnTo>
                    <a:pt x="100" y="44"/>
                  </a:lnTo>
                  <a:lnTo>
                    <a:pt x="100" y="48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08" y="56"/>
                  </a:lnTo>
                  <a:lnTo>
                    <a:pt x="108" y="60"/>
                  </a:lnTo>
                  <a:lnTo>
                    <a:pt x="104" y="60"/>
                  </a:lnTo>
                  <a:lnTo>
                    <a:pt x="100" y="60"/>
                  </a:lnTo>
                  <a:lnTo>
                    <a:pt x="96" y="60"/>
                  </a:lnTo>
                  <a:lnTo>
                    <a:pt x="92" y="60"/>
                  </a:lnTo>
                  <a:lnTo>
                    <a:pt x="88" y="60"/>
                  </a:lnTo>
                  <a:lnTo>
                    <a:pt x="84" y="64"/>
                  </a:lnTo>
                  <a:lnTo>
                    <a:pt x="88" y="72"/>
                  </a:lnTo>
                  <a:lnTo>
                    <a:pt x="92" y="76"/>
                  </a:lnTo>
                  <a:lnTo>
                    <a:pt x="96" y="80"/>
                  </a:lnTo>
                  <a:lnTo>
                    <a:pt x="100" y="80"/>
                  </a:lnTo>
                  <a:lnTo>
                    <a:pt x="100" y="84"/>
                  </a:lnTo>
                  <a:lnTo>
                    <a:pt x="104" y="88"/>
                  </a:lnTo>
                  <a:lnTo>
                    <a:pt x="104" y="92"/>
                  </a:lnTo>
                  <a:lnTo>
                    <a:pt x="104" y="96"/>
                  </a:lnTo>
                  <a:lnTo>
                    <a:pt x="108" y="96"/>
                  </a:lnTo>
                  <a:lnTo>
                    <a:pt x="108" y="100"/>
                  </a:lnTo>
                  <a:lnTo>
                    <a:pt x="108" y="104"/>
                  </a:lnTo>
                  <a:lnTo>
                    <a:pt x="108" y="108"/>
                  </a:lnTo>
                  <a:lnTo>
                    <a:pt x="104" y="108"/>
                  </a:lnTo>
                  <a:lnTo>
                    <a:pt x="104" y="112"/>
                  </a:lnTo>
                  <a:lnTo>
                    <a:pt x="100" y="112"/>
                  </a:lnTo>
                  <a:lnTo>
                    <a:pt x="100" y="116"/>
                  </a:lnTo>
                  <a:lnTo>
                    <a:pt x="100" y="120"/>
                  </a:lnTo>
                  <a:lnTo>
                    <a:pt x="96" y="124"/>
                  </a:lnTo>
                  <a:lnTo>
                    <a:pt x="96" y="128"/>
                  </a:lnTo>
                  <a:lnTo>
                    <a:pt x="92" y="128"/>
                  </a:lnTo>
                  <a:lnTo>
                    <a:pt x="92" y="132"/>
                  </a:lnTo>
                  <a:lnTo>
                    <a:pt x="92" y="136"/>
                  </a:lnTo>
                  <a:lnTo>
                    <a:pt x="96" y="136"/>
                  </a:lnTo>
                  <a:lnTo>
                    <a:pt x="92" y="140"/>
                  </a:lnTo>
                  <a:lnTo>
                    <a:pt x="92" y="144"/>
                  </a:lnTo>
                  <a:lnTo>
                    <a:pt x="96" y="148"/>
                  </a:lnTo>
                  <a:lnTo>
                    <a:pt x="96" y="152"/>
                  </a:lnTo>
                  <a:lnTo>
                    <a:pt x="96" y="156"/>
                  </a:lnTo>
                  <a:lnTo>
                    <a:pt x="96" y="160"/>
                  </a:lnTo>
                  <a:lnTo>
                    <a:pt x="100" y="160"/>
                  </a:lnTo>
                  <a:lnTo>
                    <a:pt x="100" y="164"/>
                  </a:lnTo>
                  <a:lnTo>
                    <a:pt x="100" y="168"/>
                  </a:lnTo>
                  <a:lnTo>
                    <a:pt x="100" y="172"/>
                  </a:lnTo>
                  <a:lnTo>
                    <a:pt x="104" y="172"/>
                  </a:lnTo>
                  <a:lnTo>
                    <a:pt x="104" y="176"/>
                  </a:lnTo>
                  <a:lnTo>
                    <a:pt x="108" y="180"/>
                  </a:lnTo>
                  <a:lnTo>
                    <a:pt x="112" y="184"/>
                  </a:lnTo>
                  <a:lnTo>
                    <a:pt x="116" y="188"/>
                  </a:lnTo>
                  <a:lnTo>
                    <a:pt x="116" y="192"/>
                  </a:lnTo>
                  <a:lnTo>
                    <a:pt x="116" y="196"/>
                  </a:lnTo>
                  <a:lnTo>
                    <a:pt x="116" y="200"/>
                  </a:lnTo>
                  <a:lnTo>
                    <a:pt x="120" y="200"/>
                  </a:lnTo>
                  <a:lnTo>
                    <a:pt x="116" y="200"/>
                  </a:lnTo>
                  <a:lnTo>
                    <a:pt x="116" y="204"/>
                  </a:lnTo>
                  <a:lnTo>
                    <a:pt x="116" y="208"/>
                  </a:lnTo>
                  <a:lnTo>
                    <a:pt x="116" y="212"/>
                  </a:lnTo>
                  <a:lnTo>
                    <a:pt x="116" y="208"/>
                  </a:lnTo>
                  <a:lnTo>
                    <a:pt x="112" y="208"/>
                  </a:lnTo>
                  <a:lnTo>
                    <a:pt x="108" y="208"/>
                  </a:lnTo>
                  <a:lnTo>
                    <a:pt x="108" y="204"/>
                  </a:lnTo>
                  <a:lnTo>
                    <a:pt x="104" y="204"/>
                  </a:lnTo>
                  <a:lnTo>
                    <a:pt x="100" y="204"/>
                  </a:lnTo>
                  <a:lnTo>
                    <a:pt x="96" y="204"/>
                  </a:lnTo>
                  <a:lnTo>
                    <a:pt x="92" y="204"/>
                  </a:lnTo>
                  <a:lnTo>
                    <a:pt x="88" y="204"/>
                  </a:lnTo>
                  <a:lnTo>
                    <a:pt x="80" y="204"/>
                  </a:lnTo>
                  <a:lnTo>
                    <a:pt x="72" y="204"/>
                  </a:lnTo>
                  <a:lnTo>
                    <a:pt x="72" y="200"/>
                  </a:lnTo>
                  <a:lnTo>
                    <a:pt x="68" y="200"/>
                  </a:lnTo>
                  <a:lnTo>
                    <a:pt x="64" y="200"/>
                  </a:lnTo>
                  <a:lnTo>
                    <a:pt x="60" y="200"/>
                  </a:lnTo>
                  <a:lnTo>
                    <a:pt x="56" y="200"/>
                  </a:lnTo>
                  <a:lnTo>
                    <a:pt x="52" y="200"/>
                  </a:lnTo>
                  <a:lnTo>
                    <a:pt x="48" y="200"/>
                  </a:lnTo>
                  <a:lnTo>
                    <a:pt x="44" y="200"/>
                  </a:lnTo>
                  <a:lnTo>
                    <a:pt x="44" y="204"/>
                  </a:lnTo>
                  <a:lnTo>
                    <a:pt x="40" y="204"/>
                  </a:lnTo>
                  <a:lnTo>
                    <a:pt x="32" y="204"/>
                  </a:lnTo>
                  <a:lnTo>
                    <a:pt x="28" y="204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0" name="Freeform 124">
              <a:extLst>
                <a:ext uri="{FF2B5EF4-FFF2-40B4-BE49-F238E27FC236}">
                  <a16:creationId xmlns:a16="http://schemas.microsoft.com/office/drawing/2014/main" id="{B53DF3AB-8CD7-958C-2E00-C9E43BCD1F60}"/>
                </a:ext>
              </a:extLst>
            </p:cNvPr>
            <p:cNvSpPr>
              <a:spLocks noEditPoints="1"/>
            </p:cNvSpPr>
            <p:nvPr>
              <p:custDataLst>
                <p:tags r:id="rId44"/>
              </p:custDataLst>
            </p:nvPr>
          </p:nvSpPr>
          <p:spPr bwMode="gray">
            <a:xfrm>
              <a:off x="2887178" y="3174705"/>
              <a:ext cx="157260" cy="15373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8" y="8"/>
                </a:cxn>
                <a:cxn ang="0">
                  <a:pos x="4" y="8"/>
                </a:cxn>
                <a:cxn ang="0">
                  <a:pos x="36" y="12"/>
                </a:cxn>
                <a:cxn ang="0">
                  <a:pos x="36" y="8"/>
                </a:cxn>
                <a:cxn ang="0">
                  <a:pos x="36" y="8"/>
                </a:cxn>
                <a:cxn ang="0">
                  <a:pos x="36" y="12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16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36" y="24"/>
                </a:cxn>
                <a:cxn ang="0">
                  <a:pos x="36" y="20"/>
                </a:cxn>
                <a:cxn ang="0">
                  <a:pos x="40" y="20"/>
                </a:cxn>
                <a:cxn ang="0">
                  <a:pos x="40" y="20"/>
                </a:cxn>
                <a:cxn ang="0">
                  <a:pos x="40" y="24"/>
                </a:cxn>
                <a:cxn ang="0">
                  <a:pos x="32" y="40"/>
                </a:cxn>
                <a:cxn ang="0">
                  <a:pos x="32" y="40"/>
                </a:cxn>
                <a:cxn ang="0">
                  <a:pos x="32" y="36"/>
                </a:cxn>
                <a:cxn ang="0">
                  <a:pos x="32" y="40"/>
                </a:cxn>
                <a:cxn ang="0">
                  <a:pos x="32" y="40"/>
                </a:cxn>
                <a:cxn ang="0">
                  <a:pos x="24" y="44"/>
                </a:cxn>
                <a:cxn ang="0">
                  <a:pos x="24" y="40"/>
                </a:cxn>
                <a:cxn ang="0">
                  <a:pos x="24" y="40"/>
                </a:cxn>
                <a:cxn ang="0">
                  <a:pos x="24" y="36"/>
                </a:cxn>
                <a:cxn ang="0">
                  <a:pos x="28" y="40"/>
                </a:cxn>
                <a:cxn ang="0">
                  <a:pos x="28" y="40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12" y="40"/>
                </a:cxn>
                <a:cxn ang="0">
                  <a:pos x="16" y="40"/>
                </a:cxn>
                <a:cxn ang="0">
                  <a:pos x="16" y="44"/>
                </a:cxn>
                <a:cxn ang="0">
                  <a:pos x="16" y="44"/>
                </a:cxn>
                <a:cxn ang="0">
                  <a:pos x="16" y="44"/>
                </a:cxn>
              </a:cxnLst>
              <a:rect l="0" t="0" r="r" b="b"/>
              <a:pathLst>
                <a:path w="40" h="44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  <a:moveTo>
                    <a:pt x="4" y="8"/>
                  </a:move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8"/>
                  </a:lnTo>
                  <a:close/>
                  <a:moveTo>
                    <a:pt x="36" y="12"/>
                  </a:moveTo>
                  <a:lnTo>
                    <a:pt x="36" y="12"/>
                  </a:lnTo>
                  <a:lnTo>
                    <a:pt x="36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close/>
                  <a:moveTo>
                    <a:pt x="16" y="12"/>
                  </a:move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close/>
                  <a:moveTo>
                    <a:pt x="36" y="24"/>
                  </a:move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36" y="24"/>
                  </a:lnTo>
                  <a:close/>
                  <a:moveTo>
                    <a:pt x="32" y="40"/>
                  </a:move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close/>
                  <a:moveTo>
                    <a:pt x="28" y="44"/>
                  </a:moveTo>
                  <a:lnTo>
                    <a:pt x="24" y="44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4"/>
                  </a:lnTo>
                  <a:close/>
                  <a:moveTo>
                    <a:pt x="12" y="44"/>
                  </a:move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2" y="44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1" name="Freeform 125">
              <a:extLst>
                <a:ext uri="{FF2B5EF4-FFF2-40B4-BE49-F238E27FC236}">
                  <a16:creationId xmlns:a16="http://schemas.microsoft.com/office/drawing/2014/main" id="{DE96E81A-9794-9D11-976E-1C7CE083C5AB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gray">
            <a:xfrm>
              <a:off x="5253950" y="3580009"/>
              <a:ext cx="770575" cy="559041"/>
            </a:xfrm>
            <a:custGeom>
              <a:avLst/>
              <a:gdLst/>
              <a:ahLst/>
              <a:cxnLst>
                <a:cxn ang="0">
                  <a:pos x="88" y="112"/>
                </a:cxn>
                <a:cxn ang="0">
                  <a:pos x="76" y="108"/>
                </a:cxn>
                <a:cxn ang="0">
                  <a:pos x="64" y="120"/>
                </a:cxn>
                <a:cxn ang="0">
                  <a:pos x="64" y="124"/>
                </a:cxn>
                <a:cxn ang="0">
                  <a:pos x="64" y="140"/>
                </a:cxn>
                <a:cxn ang="0">
                  <a:pos x="56" y="140"/>
                </a:cxn>
                <a:cxn ang="0">
                  <a:pos x="44" y="136"/>
                </a:cxn>
                <a:cxn ang="0">
                  <a:pos x="36" y="136"/>
                </a:cxn>
                <a:cxn ang="0">
                  <a:pos x="28" y="148"/>
                </a:cxn>
                <a:cxn ang="0">
                  <a:pos x="28" y="156"/>
                </a:cxn>
                <a:cxn ang="0">
                  <a:pos x="24" y="152"/>
                </a:cxn>
                <a:cxn ang="0">
                  <a:pos x="12" y="136"/>
                </a:cxn>
                <a:cxn ang="0">
                  <a:pos x="8" y="124"/>
                </a:cxn>
                <a:cxn ang="0">
                  <a:pos x="4" y="112"/>
                </a:cxn>
                <a:cxn ang="0">
                  <a:pos x="4" y="96"/>
                </a:cxn>
                <a:cxn ang="0">
                  <a:pos x="4" y="88"/>
                </a:cxn>
                <a:cxn ang="0">
                  <a:pos x="8" y="72"/>
                </a:cxn>
                <a:cxn ang="0">
                  <a:pos x="16" y="64"/>
                </a:cxn>
                <a:cxn ang="0">
                  <a:pos x="28" y="60"/>
                </a:cxn>
                <a:cxn ang="0">
                  <a:pos x="36" y="60"/>
                </a:cxn>
                <a:cxn ang="0">
                  <a:pos x="52" y="56"/>
                </a:cxn>
                <a:cxn ang="0">
                  <a:pos x="64" y="52"/>
                </a:cxn>
                <a:cxn ang="0">
                  <a:pos x="72" y="44"/>
                </a:cxn>
                <a:cxn ang="0">
                  <a:pos x="76" y="36"/>
                </a:cxn>
                <a:cxn ang="0">
                  <a:pos x="92" y="36"/>
                </a:cxn>
                <a:cxn ang="0">
                  <a:pos x="104" y="20"/>
                </a:cxn>
                <a:cxn ang="0">
                  <a:pos x="112" y="12"/>
                </a:cxn>
                <a:cxn ang="0">
                  <a:pos x="116" y="4"/>
                </a:cxn>
                <a:cxn ang="0">
                  <a:pos x="128" y="0"/>
                </a:cxn>
                <a:cxn ang="0">
                  <a:pos x="136" y="16"/>
                </a:cxn>
                <a:cxn ang="0">
                  <a:pos x="140" y="32"/>
                </a:cxn>
                <a:cxn ang="0">
                  <a:pos x="136" y="44"/>
                </a:cxn>
                <a:cxn ang="0">
                  <a:pos x="144" y="44"/>
                </a:cxn>
                <a:cxn ang="0">
                  <a:pos x="152" y="52"/>
                </a:cxn>
                <a:cxn ang="0">
                  <a:pos x="164" y="56"/>
                </a:cxn>
                <a:cxn ang="0">
                  <a:pos x="168" y="68"/>
                </a:cxn>
                <a:cxn ang="0">
                  <a:pos x="180" y="80"/>
                </a:cxn>
                <a:cxn ang="0">
                  <a:pos x="180" y="88"/>
                </a:cxn>
                <a:cxn ang="0">
                  <a:pos x="188" y="96"/>
                </a:cxn>
                <a:cxn ang="0">
                  <a:pos x="192" y="100"/>
                </a:cxn>
                <a:cxn ang="0">
                  <a:pos x="196" y="112"/>
                </a:cxn>
                <a:cxn ang="0">
                  <a:pos x="184" y="108"/>
                </a:cxn>
                <a:cxn ang="0">
                  <a:pos x="176" y="108"/>
                </a:cxn>
                <a:cxn ang="0">
                  <a:pos x="164" y="104"/>
                </a:cxn>
                <a:cxn ang="0">
                  <a:pos x="156" y="112"/>
                </a:cxn>
                <a:cxn ang="0">
                  <a:pos x="148" y="112"/>
                </a:cxn>
                <a:cxn ang="0">
                  <a:pos x="132" y="116"/>
                </a:cxn>
                <a:cxn ang="0">
                  <a:pos x="124" y="116"/>
                </a:cxn>
                <a:cxn ang="0">
                  <a:pos x="120" y="128"/>
                </a:cxn>
                <a:cxn ang="0">
                  <a:pos x="108" y="124"/>
                </a:cxn>
                <a:cxn ang="0">
                  <a:pos x="92" y="120"/>
                </a:cxn>
              </a:cxnLst>
              <a:rect l="0" t="0" r="r" b="b"/>
              <a:pathLst>
                <a:path w="196" h="160">
                  <a:moveTo>
                    <a:pt x="92" y="120"/>
                  </a:moveTo>
                  <a:lnTo>
                    <a:pt x="92" y="116"/>
                  </a:lnTo>
                  <a:lnTo>
                    <a:pt x="88" y="116"/>
                  </a:lnTo>
                  <a:lnTo>
                    <a:pt x="88" y="112"/>
                  </a:lnTo>
                  <a:lnTo>
                    <a:pt x="84" y="112"/>
                  </a:lnTo>
                  <a:lnTo>
                    <a:pt x="80" y="112"/>
                  </a:lnTo>
                  <a:lnTo>
                    <a:pt x="80" y="108"/>
                  </a:lnTo>
                  <a:lnTo>
                    <a:pt x="76" y="108"/>
                  </a:lnTo>
                  <a:lnTo>
                    <a:pt x="72" y="112"/>
                  </a:lnTo>
                  <a:lnTo>
                    <a:pt x="68" y="112"/>
                  </a:lnTo>
                  <a:lnTo>
                    <a:pt x="68" y="116"/>
                  </a:lnTo>
                  <a:lnTo>
                    <a:pt x="64" y="120"/>
                  </a:lnTo>
                  <a:lnTo>
                    <a:pt x="64" y="124"/>
                  </a:lnTo>
                  <a:lnTo>
                    <a:pt x="64" y="120"/>
                  </a:lnTo>
                  <a:lnTo>
                    <a:pt x="60" y="124"/>
                  </a:lnTo>
                  <a:lnTo>
                    <a:pt x="64" y="124"/>
                  </a:lnTo>
                  <a:lnTo>
                    <a:pt x="64" y="128"/>
                  </a:lnTo>
                  <a:lnTo>
                    <a:pt x="64" y="132"/>
                  </a:lnTo>
                  <a:lnTo>
                    <a:pt x="64" y="136"/>
                  </a:lnTo>
                  <a:lnTo>
                    <a:pt x="64" y="140"/>
                  </a:lnTo>
                  <a:lnTo>
                    <a:pt x="64" y="136"/>
                  </a:lnTo>
                  <a:lnTo>
                    <a:pt x="60" y="136"/>
                  </a:lnTo>
                  <a:lnTo>
                    <a:pt x="56" y="136"/>
                  </a:lnTo>
                  <a:lnTo>
                    <a:pt x="56" y="140"/>
                  </a:lnTo>
                  <a:lnTo>
                    <a:pt x="56" y="136"/>
                  </a:lnTo>
                  <a:lnTo>
                    <a:pt x="52" y="136"/>
                  </a:lnTo>
                  <a:lnTo>
                    <a:pt x="48" y="136"/>
                  </a:lnTo>
                  <a:lnTo>
                    <a:pt x="44" y="136"/>
                  </a:lnTo>
                  <a:lnTo>
                    <a:pt x="44" y="132"/>
                  </a:lnTo>
                  <a:lnTo>
                    <a:pt x="44" y="136"/>
                  </a:lnTo>
                  <a:lnTo>
                    <a:pt x="40" y="136"/>
                  </a:lnTo>
                  <a:lnTo>
                    <a:pt x="36" y="136"/>
                  </a:lnTo>
                  <a:lnTo>
                    <a:pt x="32" y="136"/>
                  </a:lnTo>
                  <a:lnTo>
                    <a:pt x="32" y="140"/>
                  </a:lnTo>
                  <a:lnTo>
                    <a:pt x="32" y="144"/>
                  </a:lnTo>
                  <a:lnTo>
                    <a:pt x="28" y="148"/>
                  </a:lnTo>
                  <a:lnTo>
                    <a:pt x="32" y="148"/>
                  </a:lnTo>
                  <a:lnTo>
                    <a:pt x="32" y="152"/>
                  </a:lnTo>
                  <a:lnTo>
                    <a:pt x="28" y="152"/>
                  </a:lnTo>
                  <a:lnTo>
                    <a:pt x="28" y="156"/>
                  </a:lnTo>
                  <a:lnTo>
                    <a:pt x="28" y="160"/>
                  </a:lnTo>
                  <a:lnTo>
                    <a:pt x="24" y="160"/>
                  </a:lnTo>
                  <a:lnTo>
                    <a:pt x="24" y="156"/>
                  </a:lnTo>
                  <a:lnTo>
                    <a:pt x="24" y="152"/>
                  </a:lnTo>
                  <a:lnTo>
                    <a:pt x="24" y="148"/>
                  </a:lnTo>
                  <a:lnTo>
                    <a:pt x="20" y="144"/>
                  </a:lnTo>
                  <a:lnTo>
                    <a:pt x="16" y="140"/>
                  </a:lnTo>
                  <a:lnTo>
                    <a:pt x="12" y="136"/>
                  </a:lnTo>
                  <a:lnTo>
                    <a:pt x="12" y="132"/>
                  </a:lnTo>
                  <a:lnTo>
                    <a:pt x="8" y="132"/>
                  </a:lnTo>
                  <a:lnTo>
                    <a:pt x="8" y="128"/>
                  </a:lnTo>
                  <a:lnTo>
                    <a:pt x="8" y="124"/>
                  </a:lnTo>
                  <a:lnTo>
                    <a:pt x="8" y="120"/>
                  </a:lnTo>
                  <a:lnTo>
                    <a:pt x="4" y="120"/>
                  </a:lnTo>
                  <a:lnTo>
                    <a:pt x="4" y="116"/>
                  </a:lnTo>
                  <a:lnTo>
                    <a:pt x="4" y="112"/>
                  </a:lnTo>
                  <a:lnTo>
                    <a:pt x="4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4" y="96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4" y="88"/>
                  </a:lnTo>
                  <a:lnTo>
                    <a:pt x="4" y="84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20" y="64"/>
                  </a:lnTo>
                  <a:lnTo>
                    <a:pt x="24" y="64"/>
                  </a:lnTo>
                  <a:lnTo>
                    <a:pt x="28" y="64"/>
                  </a:lnTo>
                  <a:lnTo>
                    <a:pt x="28" y="60"/>
                  </a:lnTo>
                  <a:lnTo>
                    <a:pt x="32" y="56"/>
                  </a:lnTo>
                  <a:lnTo>
                    <a:pt x="32" y="60"/>
                  </a:lnTo>
                  <a:lnTo>
                    <a:pt x="36" y="64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4" y="56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6" y="56"/>
                  </a:lnTo>
                  <a:lnTo>
                    <a:pt x="60" y="56"/>
                  </a:lnTo>
                  <a:lnTo>
                    <a:pt x="64" y="56"/>
                  </a:lnTo>
                  <a:lnTo>
                    <a:pt x="64" y="52"/>
                  </a:lnTo>
                  <a:lnTo>
                    <a:pt x="64" y="48"/>
                  </a:lnTo>
                  <a:lnTo>
                    <a:pt x="68" y="48"/>
                  </a:lnTo>
                  <a:lnTo>
                    <a:pt x="68" y="44"/>
                  </a:lnTo>
                  <a:lnTo>
                    <a:pt x="72" y="44"/>
                  </a:lnTo>
                  <a:lnTo>
                    <a:pt x="68" y="40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8" y="36"/>
                  </a:lnTo>
                  <a:lnTo>
                    <a:pt x="92" y="36"/>
                  </a:lnTo>
                  <a:lnTo>
                    <a:pt x="92" y="32"/>
                  </a:lnTo>
                  <a:lnTo>
                    <a:pt x="96" y="28"/>
                  </a:lnTo>
                  <a:lnTo>
                    <a:pt x="100" y="24"/>
                  </a:lnTo>
                  <a:lnTo>
                    <a:pt x="104" y="20"/>
                  </a:lnTo>
                  <a:lnTo>
                    <a:pt x="104" y="16"/>
                  </a:lnTo>
                  <a:lnTo>
                    <a:pt x="108" y="16"/>
                  </a:lnTo>
                  <a:lnTo>
                    <a:pt x="108" y="12"/>
                  </a:lnTo>
                  <a:lnTo>
                    <a:pt x="112" y="12"/>
                  </a:lnTo>
                  <a:lnTo>
                    <a:pt x="108" y="12"/>
                  </a:lnTo>
                  <a:lnTo>
                    <a:pt x="108" y="8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0"/>
                  </a:lnTo>
                  <a:lnTo>
                    <a:pt x="120" y="0"/>
                  </a:lnTo>
                  <a:lnTo>
                    <a:pt x="124" y="0"/>
                  </a:lnTo>
                  <a:lnTo>
                    <a:pt x="128" y="0"/>
                  </a:lnTo>
                  <a:lnTo>
                    <a:pt x="128" y="4"/>
                  </a:lnTo>
                  <a:lnTo>
                    <a:pt x="132" y="8"/>
                  </a:lnTo>
                  <a:lnTo>
                    <a:pt x="136" y="12"/>
                  </a:lnTo>
                  <a:lnTo>
                    <a:pt x="136" y="16"/>
                  </a:lnTo>
                  <a:lnTo>
                    <a:pt x="140" y="20"/>
                  </a:lnTo>
                  <a:lnTo>
                    <a:pt x="140" y="24"/>
                  </a:lnTo>
                  <a:lnTo>
                    <a:pt x="140" y="28"/>
                  </a:lnTo>
                  <a:lnTo>
                    <a:pt x="140" y="32"/>
                  </a:lnTo>
                  <a:lnTo>
                    <a:pt x="136" y="32"/>
                  </a:lnTo>
                  <a:lnTo>
                    <a:pt x="136" y="36"/>
                  </a:lnTo>
                  <a:lnTo>
                    <a:pt x="136" y="40"/>
                  </a:lnTo>
                  <a:lnTo>
                    <a:pt x="136" y="44"/>
                  </a:lnTo>
                  <a:lnTo>
                    <a:pt x="140" y="44"/>
                  </a:lnTo>
                  <a:lnTo>
                    <a:pt x="140" y="40"/>
                  </a:lnTo>
                  <a:lnTo>
                    <a:pt x="144" y="40"/>
                  </a:lnTo>
                  <a:lnTo>
                    <a:pt x="144" y="44"/>
                  </a:lnTo>
                  <a:lnTo>
                    <a:pt x="148" y="44"/>
                  </a:lnTo>
                  <a:lnTo>
                    <a:pt x="148" y="48"/>
                  </a:lnTo>
                  <a:lnTo>
                    <a:pt x="148" y="52"/>
                  </a:lnTo>
                  <a:lnTo>
                    <a:pt x="152" y="52"/>
                  </a:lnTo>
                  <a:lnTo>
                    <a:pt x="156" y="52"/>
                  </a:lnTo>
                  <a:lnTo>
                    <a:pt x="160" y="52"/>
                  </a:lnTo>
                  <a:lnTo>
                    <a:pt x="160" y="56"/>
                  </a:lnTo>
                  <a:lnTo>
                    <a:pt x="164" y="56"/>
                  </a:lnTo>
                  <a:lnTo>
                    <a:pt x="164" y="60"/>
                  </a:lnTo>
                  <a:lnTo>
                    <a:pt x="164" y="64"/>
                  </a:lnTo>
                  <a:lnTo>
                    <a:pt x="164" y="68"/>
                  </a:lnTo>
                  <a:lnTo>
                    <a:pt x="168" y="68"/>
                  </a:lnTo>
                  <a:lnTo>
                    <a:pt x="172" y="72"/>
                  </a:lnTo>
                  <a:lnTo>
                    <a:pt x="176" y="72"/>
                  </a:lnTo>
                  <a:lnTo>
                    <a:pt x="176" y="76"/>
                  </a:lnTo>
                  <a:lnTo>
                    <a:pt x="180" y="80"/>
                  </a:lnTo>
                  <a:lnTo>
                    <a:pt x="180" y="84"/>
                  </a:lnTo>
                  <a:lnTo>
                    <a:pt x="180" y="88"/>
                  </a:lnTo>
                  <a:lnTo>
                    <a:pt x="184" y="88"/>
                  </a:lnTo>
                  <a:lnTo>
                    <a:pt x="180" y="88"/>
                  </a:lnTo>
                  <a:lnTo>
                    <a:pt x="180" y="92"/>
                  </a:lnTo>
                  <a:lnTo>
                    <a:pt x="184" y="92"/>
                  </a:lnTo>
                  <a:lnTo>
                    <a:pt x="188" y="92"/>
                  </a:lnTo>
                  <a:lnTo>
                    <a:pt x="188" y="96"/>
                  </a:lnTo>
                  <a:lnTo>
                    <a:pt x="192" y="96"/>
                  </a:lnTo>
                  <a:lnTo>
                    <a:pt x="192" y="100"/>
                  </a:lnTo>
                  <a:lnTo>
                    <a:pt x="196" y="100"/>
                  </a:lnTo>
                  <a:lnTo>
                    <a:pt x="192" y="100"/>
                  </a:lnTo>
                  <a:lnTo>
                    <a:pt x="192" y="104"/>
                  </a:lnTo>
                  <a:lnTo>
                    <a:pt x="196" y="104"/>
                  </a:lnTo>
                  <a:lnTo>
                    <a:pt x="196" y="108"/>
                  </a:lnTo>
                  <a:lnTo>
                    <a:pt x="196" y="112"/>
                  </a:lnTo>
                  <a:lnTo>
                    <a:pt x="196" y="108"/>
                  </a:lnTo>
                  <a:lnTo>
                    <a:pt x="192" y="108"/>
                  </a:lnTo>
                  <a:lnTo>
                    <a:pt x="188" y="108"/>
                  </a:lnTo>
                  <a:lnTo>
                    <a:pt x="184" y="108"/>
                  </a:lnTo>
                  <a:lnTo>
                    <a:pt x="180" y="108"/>
                  </a:lnTo>
                  <a:lnTo>
                    <a:pt x="176" y="108"/>
                  </a:lnTo>
                  <a:lnTo>
                    <a:pt x="176" y="104"/>
                  </a:lnTo>
                  <a:lnTo>
                    <a:pt x="176" y="108"/>
                  </a:lnTo>
                  <a:lnTo>
                    <a:pt x="172" y="108"/>
                  </a:lnTo>
                  <a:lnTo>
                    <a:pt x="172" y="104"/>
                  </a:lnTo>
                  <a:lnTo>
                    <a:pt x="168" y="104"/>
                  </a:lnTo>
                  <a:lnTo>
                    <a:pt x="164" y="104"/>
                  </a:lnTo>
                  <a:lnTo>
                    <a:pt x="164" y="108"/>
                  </a:lnTo>
                  <a:lnTo>
                    <a:pt x="164" y="112"/>
                  </a:lnTo>
                  <a:lnTo>
                    <a:pt x="160" y="112"/>
                  </a:lnTo>
                  <a:lnTo>
                    <a:pt x="156" y="112"/>
                  </a:lnTo>
                  <a:lnTo>
                    <a:pt x="152" y="108"/>
                  </a:lnTo>
                  <a:lnTo>
                    <a:pt x="148" y="108"/>
                  </a:lnTo>
                  <a:lnTo>
                    <a:pt x="152" y="108"/>
                  </a:lnTo>
                  <a:lnTo>
                    <a:pt x="148" y="112"/>
                  </a:lnTo>
                  <a:lnTo>
                    <a:pt x="144" y="112"/>
                  </a:lnTo>
                  <a:lnTo>
                    <a:pt x="140" y="112"/>
                  </a:lnTo>
                  <a:lnTo>
                    <a:pt x="136" y="116"/>
                  </a:lnTo>
                  <a:lnTo>
                    <a:pt x="132" y="116"/>
                  </a:lnTo>
                  <a:lnTo>
                    <a:pt x="128" y="116"/>
                  </a:lnTo>
                  <a:lnTo>
                    <a:pt x="128" y="112"/>
                  </a:lnTo>
                  <a:lnTo>
                    <a:pt x="128" y="116"/>
                  </a:lnTo>
                  <a:lnTo>
                    <a:pt x="124" y="116"/>
                  </a:lnTo>
                  <a:lnTo>
                    <a:pt x="124" y="120"/>
                  </a:lnTo>
                  <a:lnTo>
                    <a:pt x="124" y="124"/>
                  </a:lnTo>
                  <a:lnTo>
                    <a:pt x="120" y="124"/>
                  </a:lnTo>
                  <a:lnTo>
                    <a:pt x="120" y="128"/>
                  </a:lnTo>
                  <a:lnTo>
                    <a:pt x="116" y="128"/>
                  </a:lnTo>
                  <a:lnTo>
                    <a:pt x="116" y="124"/>
                  </a:lnTo>
                  <a:lnTo>
                    <a:pt x="112" y="124"/>
                  </a:lnTo>
                  <a:lnTo>
                    <a:pt x="108" y="124"/>
                  </a:lnTo>
                  <a:lnTo>
                    <a:pt x="100" y="124"/>
                  </a:lnTo>
                  <a:lnTo>
                    <a:pt x="100" y="120"/>
                  </a:lnTo>
                  <a:lnTo>
                    <a:pt x="96" y="120"/>
                  </a:lnTo>
                  <a:lnTo>
                    <a:pt x="92" y="120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2" name="Freeform 126">
              <a:extLst>
                <a:ext uri="{FF2B5EF4-FFF2-40B4-BE49-F238E27FC236}">
                  <a16:creationId xmlns:a16="http://schemas.microsoft.com/office/drawing/2014/main" id="{0D45BD88-A2CB-F5C2-8622-A56A6DD26009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gray">
            <a:xfrm>
              <a:off x="5191044" y="2772893"/>
              <a:ext cx="629043" cy="1030730"/>
            </a:xfrm>
            <a:custGeom>
              <a:avLst/>
              <a:gdLst/>
              <a:ahLst/>
              <a:cxnLst>
                <a:cxn ang="0">
                  <a:pos x="24" y="251"/>
                </a:cxn>
                <a:cxn ang="0">
                  <a:pos x="32" y="251"/>
                </a:cxn>
                <a:cxn ang="0">
                  <a:pos x="28" y="243"/>
                </a:cxn>
                <a:cxn ang="0">
                  <a:pos x="24" y="235"/>
                </a:cxn>
                <a:cxn ang="0">
                  <a:pos x="24" y="223"/>
                </a:cxn>
                <a:cxn ang="0">
                  <a:pos x="24" y="211"/>
                </a:cxn>
                <a:cxn ang="0">
                  <a:pos x="16" y="199"/>
                </a:cxn>
                <a:cxn ang="0">
                  <a:pos x="16" y="191"/>
                </a:cxn>
                <a:cxn ang="0">
                  <a:pos x="0" y="175"/>
                </a:cxn>
                <a:cxn ang="0">
                  <a:pos x="4" y="167"/>
                </a:cxn>
                <a:cxn ang="0">
                  <a:pos x="4" y="159"/>
                </a:cxn>
                <a:cxn ang="0">
                  <a:pos x="16" y="139"/>
                </a:cxn>
                <a:cxn ang="0">
                  <a:pos x="32" y="119"/>
                </a:cxn>
                <a:cxn ang="0">
                  <a:pos x="36" y="71"/>
                </a:cxn>
                <a:cxn ang="0">
                  <a:pos x="32" y="52"/>
                </a:cxn>
                <a:cxn ang="0">
                  <a:pos x="32" y="44"/>
                </a:cxn>
                <a:cxn ang="0">
                  <a:pos x="28" y="28"/>
                </a:cxn>
                <a:cxn ang="0">
                  <a:pos x="40" y="0"/>
                </a:cxn>
                <a:cxn ang="0">
                  <a:pos x="84" y="24"/>
                </a:cxn>
                <a:cxn ang="0">
                  <a:pos x="144" y="63"/>
                </a:cxn>
                <a:cxn ang="0">
                  <a:pos x="160" y="95"/>
                </a:cxn>
                <a:cxn ang="0">
                  <a:pos x="156" y="143"/>
                </a:cxn>
                <a:cxn ang="0">
                  <a:pos x="152" y="143"/>
                </a:cxn>
                <a:cxn ang="0">
                  <a:pos x="148" y="143"/>
                </a:cxn>
                <a:cxn ang="0">
                  <a:pos x="144" y="151"/>
                </a:cxn>
                <a:cxn ang="0">
                  <a:pos x="144" y="155"/>
                </a:cxn>
                <a:cxn ang="0">
                  <a:pos x="136" y="163"/>
                </a:cxn>
                <a:cxn ang="0">
                  <a:pos x="136" y="171"/>
                </a:cxn>
                <a:cxn ang="0">
                  <a:pos x="132" y="175"/>
                </a:cxn>
                <a:cxn ang="0">
                  <a:pos x="132" y="191"/>
                </a:cxn>
                <a:cxn ang="0">
                  <a:pos x="128" y="199"/>
                </a:cxn>
                <a:cxn ang="0">
                  <a:pos x="132" y="199"/>
                </a:cxn>
                <a:cxn ang="0">
                  <a:pos x="140" y="211"/>
                </a:cxn>
                <a:cxn ang="0">
                  <a:pos x="140" y="219"/>
                </a:cxn>
                <a:cxn ang="0">
                  <a:pos x="144" y="231"/>
                </a:cxn>
                <a:cxn ang="0">
                  <a:pos x="132" y="235"/>
                </a:cxn>
                <a:cxn ang="0">
                  <a:pos x="124" y="239"/>
                </a:cxn>
                <a:cxn ang="0">
                  <a:pos x="124" y="247"/>
                </a:cxn>
                <a:cxn ang="0">
                  <a:pos x="120" y="251"/>
                </a:cxn>
                <a:cxn ang="0">
                  <a:pos x="112" y="259"/>
                </a:cxn>
                <a:cxn ang="0">
                  <a:pos x="108" y="263"/>
                </a:cxn>
                <a:cxn ang="0">
                  <a:pos x="100" y="267"/>
                </a:cxn>
                <a:cxn ang="0">
                  <a:pos x="84" y="267"/>
                </a:cxn>
                <a:cxn ang="0">
                  <a:pos x="84" y="271"/>
                </a:cxn>
                <a:cxn ang="0">
                  <a:pos x="84" y="279"/>
                </a:cxn>
                <a:cxn ang="0">
                  <a:pos x="80" y="283"/>
                </a:cxn>
                <a:cxn ang="0">
                  <a:pos x="68" y="287"/>
                </a:cxn>
                <a:cxn ang="0">
                  <a:pos x="60" y="287"/>
                </a:cxn>
                <a:cxn ang="0">
                  <a:pos x="52" y="295"/>
                </a:cxn>
                <a:cxn ang="0">
                  <a:pos x="48" y="287"/>
                </a:cxn>
                <a:cxn ang="0">
                  <a:pos x="40" y="295"/>
                </a:cxn>
                <a:cxn ang="0">
                  <a:pos x="36" y="295"/>
                </a:cxn>
                <a:cxn ang="0">
                  <a:pos x="32" y="295"/>
                </a:cxn>
                <a:cxn ang="0">
                  <a:pos x="32" y="291"/>
                </a:cxn>
                <a:cxn ang="0">
                  <a:pos x="28" y="283"/>
                </a:cxn>
                <a:cxn ang="0">
                  <a:pos x="20" y="271"/>
                </a:cxn>
                <a:cxn ang="0">
                  <a:pos x="8" y="255"/>
                </a:cxn>
                <a:cxn ang="0">
                  <a:pos x="12" y="251"/>
                </a:cxn>
              </a:cxnLst>
              <a:rect l="0" t="0" r="r" b="b"/>
              <a:pathLst>
                <a:path w="160" h="295">
                  <a:moveTo>
                    <a:pt x="12" y="251"/>
                  </a:moveTo>
                  <a:lnTo>
                    <a:pt x="16" y="251"/>
                  </a:lnTo>
                  <a:lnTo>
                    <a:pt x="16" y="251"/>
                  </a:lnTo>
                  <a:lnTo>
                    <a:pt x="20" y="251"/>
                  </a:lnTo>
                  <a:lnTo>
                    <a:pt x="20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8" y="251"/>
                  </a:lnTo>
                  <a:lnTo>
                    <a:pt x="28" y="251"/>
                  </a:lnTo>
                  <a:lnTo>
                    <a:pt x="28" y="251"/>
                  </a:lnTo>
                  <a:lnTo>
                    <a:pt x="32" y="251"/>
                  </a:lnTo>
                  <a:lnTo>
                    <a:pt x="32" y="251"/>
                  </a:lnTo>
                  <a:lnTo>
                    <a:pt x="32" y="251"/>
                  </a:lnTo>
                  <a:lnTo>
                    <a:pt x="32" y="251"/>
                  </a:lnTo>
                  <a:lnTo>
                    <a:pt x="32" y="251"/>
                  </a:lnTo>
                  <a:lnTo>
                    <a:pt x="32" y="247"/>
                  </a:lnTo>
                  <a:lnTo>
                    <a:pt x="32" y="247"/>
                  </a:lnTo>
                  <a:lnTo>
                    <a:pt x="32" y="247"/>
                  </a:lnTo>
                  <a:lnTo>
                    <a:pt x="32" y="247"/>
                  </a:lnTo>
                  <a:lnTo>
                    <a:pt x="28" y="243"/>
                  </a:lnTo>
                  <a:lnTo>
                    <a:pt x="28" y="243"/>
                  </a:lnTo>
                  <a:lnTo>
                    <a:pt x="28" y="239"/>
                  </a:lnTo>
                  <a:lnTo>
                    <a:pt x="24" y="239"/>
                  </a:lnTo>
                  <a:lnTo>
                    <a:pt x="24" y="239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1"/>
                  </a:lnTo>
                  <a:lnTo>
                    <a:pt x="24" y="231"/>
                  </a:lnTo>
                  <a:lnTo>
                    <a:pt x="24" y="227"/>
                  </a:lnTo>
                  <a:lnTo>
                    <a:pt x="24" y="227"/>
                  </a:lnTo>
                  <a:lnTo>
                    <a:pt x="24" y="223"/>
                  </a:lnTo>
                  <a:lnTo>
                    <a:pt x="24" y="223"/>
                  </a:lnTo>
                  <a:lnTo>
                    <a:pt x="24" y="223"/>
                  </a:lnTo>
                  <a:lnTo>
                    <a:pt x="24" y="219"/>
                  </a:lnTo>
                  <a:lnTo>
                    <a:pt x="24" y="219"/>
                  </a:lnTo>
                  <a:lnTo>
                    <a:pt x="24" y="215"/>
                  </a:lnTo>
                  <a:lnTo>
                    <a:pt x="24" y="211"/>
                  </a:lnTo>
                  <a:lnTo>
                    <a:pt x="24" y="211"/>
                  </a:lnTo>
                  <a:lnTo>
                    <a:pt x="24" y="211"/>
                  </a:lnTo>
                  <a:lnTo>
                    <a:pt x="24" y="211"/>
                  </a:lnTo>
                  <a:lnTo>
                    <a:pt x="24" y="207"/>
                  </a:lnTo>
                  <a:lnTo>
                    <a:pt x="24" y="207"/>
                  </a:lnTo>
                  <a:lnTo>
                    <a:pt x="24" y="207"/>
                  </a:lnTo>
                  <a:lnTo>
                    <a:pt x="24" y="207"/>
                  </a:lnTo>
                  <a:lnTo>
                    <a:pt x="20" y="199"/>
                  </a:lnTo>
                  <a:lnTo>
                    <a:pt x="20" y="199"/>
                  </a:lnTo>
                  <a:lnTo>
                    <a:pt x="20" y="199"/>
                  </a:lnTo>
                  <a:lnTo>
                    <a:pt x="16" y="199"/>
                  </a:lnTo>
                  <a:lnTo>
                    <a:pt x="16" y="199"/>
                  </a:lnTo>
                  <a:lnTo>
                    <a:pt x="16" y="195"/>
                  </a:lnTo>
                  <a:lnTo>
                    <a:pt x="16" y="195"/>
                  </a:lnTo>
                  <a:lnTo>
                    <a:pt x="16" y="195"/>
                  </a:lnTo>
                  <a:lnTo>
                    <a:pt x="16" y="195"/>
                  </a:lnTo>
                  <a:lnTo>
                    <a:pt x="16" y="19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2" y="191"/>
                  </a:lnTo>
                  <a:lnTo>
                    <a:pt x="8" y="191"/>
                  </a:lnTo>
                  <a:lnTo>
                    <a:pt x="8" y="187"/>
                  </a:lnTo>
                  <a:lnTo>
                    <a:pt x="4" y="183"/>
                  </a:lnTo>
                  <a:lnTo>
                    <a:pt x="4" y="179"/>
                  </a:lnTo>
                  <a:lnTo>
                    <a:pt x="4" y="179"/>
                  </a:lnTo>
                  <a:lnTo>
                    <a:pt x="4" y="179"/>
                  </a:lnTo>
                  <a:lnTo>
                    <a:pt x="0" y="175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4" y="167"/>
                  </a:lnTo>
                  <a:lnTo>
                    <a:pt x="4" y="167"/>
                  </a:lnTo>
                  <a:lnTo>
                    <a:pt x="4" y="167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8" y="155"/>
                  </a:lnTo>
                  <a:lnTo>
                    <a:pt x="8" y="151"/>
                  </a:lnTo>
                  <a:lnTo>
                    <a:pt x="8" y="151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6" y="143"/>
                  </a:lnTo>
                  <a:lnTo>
                    <a:pt x="16" y="139"/>
                  </a:lnTo>
                  <a:lnTo>
                    <a:pt x="24" y="131"/>
                  </a:lnTo>
                  <a:lnTo>
                    <a:pt x="24" y="127"/>
                  </a:lnTo>
                  <a:lnTo>
                    <a:pt x="28" y="127"/>
                  </a:lnTo>
                  <a:lnTo>
                    <a:pt x="28" y="123"/>
                  </a:lnTo>
                  <a:lnTo>
                    <a:pt x="32" y="123"/>
                  </a:lnTo>
                  <a:lnTo>
                    <a:pt x="32" y="123"/>
                  </a:lnTo>
                  <a:lnTo>
                    <a:pt x="32" y="123"/>
                  </a:lnTo>
                  <a:lnTo>
                    <a:pt x="32" y="119"/>
                  </a:lnTo>
                  <a:lnTo>
                    <a:pt x="32" y="111"/>
                  </a:lnTo>
                  <a:lnTo>
                    <a:pt x="32" y="99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87"/>
                  </a:lnTo>
                  <a:lnTo>
                    <a:pt x="32" y="83"/>
                  </a:lnTo>
                  <a:lnTo>
                    <a:pt x="32" y="83"/>
                  </a:lnTo>
                  <a:lnTo>
                    <a:pt x="36" y="71"/>
                  </a:lnTo>
                  <a:lnTo>
                    <a:pt x="36" y="67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36" y="59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52" y="8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6" y="20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8" y="28"/>
                  </a:lnTo>
                  <a:lnTo>
                    <a:pt x="96" y="32"/>
                  </a:lnTo>
                  <a:lnTo>
                    <a:pt x="104" y="40"/>
                  </a:lnTo>
                  <a:lnTo>
                    <a:pt x="116" y="44"/>
                  </a:lnTo>
                  <a:lnTo>
                    <a:pt x="120" y="48"/>
                  </a:lnTo>
                  <a:lnTo>
                    <a:pt x="128" y="52"/>
                  </a:lnTo>
                  <a:lnTo>
                    <a:pt x="136" y="55"/>
                  </a:lnTo>
                  <a:lnTo>
                    <a:pt x="144" y="63"/>
                  </a:lnTo>
                  <a:lnTo>
                    <a:pt x="152" y="67"/>
                  </a:lnTo>
                  <a:lnTo>
                    <a:pt x="160" y="71"/>
                  </a:lnTo>
                  <a:lnTo>
                    <a:pt x="160" y="71"/>
                  </a:lnTo>
                  <a:lnTo>
                    <a:pt x="160" y="75"/>
                  </a:lnTo>
                  <a:lnTo>
                    <a:pt x="160" y="83"/>
                  </a:lnTo>
                  <a:lnTo>
                    <a:pt x="160" y="87"/>
                  </a:lnTo>
                  <a:lnTo>
                    <a:pt x="160" y="91"/>
                  </a:lnTo>
                  <a:lnTo>
                    <a:pt x="160" y="95"/>
                  </a:lnTo>
                  <a:lnTo>
                    <a:pt x="160" y="131"/>
                  </a:lnTo>
                  <a:lnTo>
                    <a:pt x="160" y="135"/>
                  </a:lnTo>
                  <a:lnTo>
                    <a:pt x="160" y="143"/>
                  </a:lnTo>
                  <a:lnTo>
                    <a:pt x="160" y="143"/>
                  </a:lnTo>
                  <a:lnTo>
                    <a:pt x="160" y="143"/>
                  </a:lnTo>
                  <a:lnTo>
                    <a:pt x="160" y="143"/>
                  </a:lnTo>
                  <a:lnTo>
                    <a:pt x="160" y="143"/>
                  </a:lnTo>
                  <a:lnTo>
                    <a:pt x="156" y="143"/>
                  </a:lnTo>
                  <a:lnTo>
                    <a:pt x="156" y="143"/>
                  </a:lnTo>
                  <a:lnTo>
                    <a:pt x="156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51"/>
                  </a:lnTo>
                  <a:lnTo>
                    <a:pt x="144" y="151"/>
                  </a:lnTo>
                  <a:lnTo>
                    <a:pt x="144" y="151"/>
                  </a:lnTo>
                  <a:lnTo>
                    <a:pt x="144" y="151"/>
                  </a:lnTo>
                  <a:lnTo>
                    <a:pt x="144" y="151"/>
                  </a:lnTo>
                  <a:lnTo>
                    <a:pt x="144" y="155"/>
                  </a:lnTo>
                  <a:lnTo>
                    <a:pt x="144" y="155"/>
                  </a:lnTo>
                  <a:lnTo>
                    <a:pt x="144" y="155"/>
                  </a:lnTo>
                  <a:lnTo>
                    <a:pt x="144" y="155"/>
                  </a:lnTo>
                  <a:lnTo>
                    <a:pt x="140" y="155"/>
                  </a:lnTo>
                  <a:lnTo>
                    <a:pt x="140" y="159"/>
                  </a:lnTo>
                  <a:lnTo>
                    <a:pt x="140" y="159"/>
                  </a:lnTo>
                  <a:lnTo>
                    <a:pt x="140" y="159"/>
                  </a:lnTo>
                  <a:lnTo>
                    <a:pt x="140" y="163"/>
                  </a:lnTo>
                  <a:lnTo>
                    <a:pt x="140" y="163"/>
                  </a:lnTo>
                  <a:lnTo>
                    <a:pt x="136" y="163"/>
                  </a:lnTo>
                  <a:lnTo>
                    <a:pt x="136" y="163"/>
                  </a:lnTo>
                  <a:lnTo>
                    <a:pt x="136" y="163"/>
                  </a:lnTo>
                  <a:lnTo>
                    <a:pt x="136" y="163"/>
                  </a:lnTo>
                  <a:lnTo>
                    <a:pt x="136" y="163"/>
                  </a:lnTo>
                  <a:lnTo>
                    <a:pt x="136" y="167"/>
                  </a:lnTo>
                  <a:lnTo>
                    <a:pt x="136" y="167"/>
                  </a:lnTo>
                  <a:lnTo>
                    <a:pt x="136" y="167"/>
                  </a:lnTo>
                  <a:lnTo>
                    <a:pt x="136" y="167"/>
                  </a:lnTo>
                  <a:lnTo>
                    <a:pt x="136" y="171"/>
                  </a:lnTo>
                  <a:lnTo>
                    <a:pt x="136" y="171"/>
                  </a:lnTo>
                  <a:lnTo>
                    <a:pt x="140" y="171"/>
                  </a:lnTo>
                  <a:lnTo>
                    <a:pt x="140" y="171"/>
                  </a:lnTo>
                  <a:lnTo>
                    <a:pt x="140" y="171"/>
                  </a:lnTo>
                  <a:lnTo>
                    <a:pt x="136" y="175"/>
                  </a:lnTo>
                  <a:lnTo>
                    <a:pt x="136" y="175"/>
                  </a:lnTo>
                  <a:lnTo>
                    <a:pt x="136" y="175"/>
                  </a:lnTo>
                  <a:lnTo>
                    <a:pt x="132" y="175"/>
                  </a:lnTo>
                  <a:lnTo>
                    <a:pt x="132" y="175"/>
                  </a:lnTo>
                  <a:lnTo>
                    <a:pt x="132" y="179"/>
                  </a:lnTo>
                  <a:lnTo>
                    <a:pt x="132" y="183"/>
                  </a:lnTo>
                  <a:lnTo>
                    <a:pt x="132" y="183"/>
                  </a:lnTo>
                  <a:lnTo>
                    <a:pt x="136" y="187"/>
                  </a:lnTo>
                  <a:lnTo>
                    <a:pt x="136" y="187"/>
                  </a:lnTo>
                  <a:lnTo>
                    <a:pt x="136" y="187"/>
                  </a:lnTo>
                  <a:lnTo>
                    <a:pt x="132" y="191"/>
                  </a:lnTo>
                  <a:lnTo>
                    <a:pt x="132" y="191"/>
                  </a:lnTo>
                  <a:lnTo>
                    <a:pt x="132" y="191"/>
                  </a:lnTo>
                  <a:lnTo>
                    <a:pt x="128" y="191"/>
                  </a:lnTo>
                  <a:lnTo>
                    <a:pt x="128" y="195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6" y="199"/>
                  </a:lnTo>
                  <a:lnTo>
                    <a:pt x="136" y="199"/>
                  </a:lnTo>
                  <a:lnTo>
                    <a:pt x="136" y="203"/>
                  </a:lnTo>
                  <a:lnTo>
                    <a:pt x="136" y="207"/>
                  </a:lnTo>
                  <a:lnTo>
                    <a:pt x="136" y="211"/>
                  </a:lnTo>
                  <a:lnTo>
                    <a:pt x="140" y="211"/>
                  </a:lnTo>
                  <a:lnTo>
                    <a:pt x="140" y="211"/>
                  </a:lnTo>
                  <a:lnTo>
                    <a:pt x="140" y="215"/>
                  </a:lnTo>
                  <a:lnTo>
                    <a:pt x="140" y="215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23"/>
                  </a:lnTo>
                  <a:lnTo>
                    <a:pt x="140" y="223"/>
                  </a:lnTo>
                  <a:lnTo>
                    <a:pt x="144" y="223"/>
                  </a:lnTo>
                  <a:lnTo>
                    <a:pt x="144" y="227"/>
                  </a:lnTo>
                  <a:lnTo>
                    <a:pt x="144" y="227"/>
                  </a:lnTo>
                  <a:lnTo>
                    <a:pt x="144" y="231"/>
                  </a:lnTo>
                  <a:lnTo>
                    <a:pt x="144" y="231"/>
                  </a:lnTo>
                  <a:lnTo>
                    <a:pt x="144" y="231"/>
                  </a:lnTo>
                  <a:lnTo>
                    <a:pt x="140" y="231"/>
                  </a:lnTo>
                  <a:lnTo>
                    <a:pt x="136" y="231"/>
                  </a:lnTo>
                  <a:lnTo>
                    <a:pt x="136" y="231"/>
                  </a:lnTo>
                  <a:lnTo>
                    <a:pt x="136" y="231"/>
                  </a:lnTo>
                  <a:lnTo>
                    <a:pt x="136" y="231"/>
                  </a:lnTo>
                  <a:lnTo>
                    <a:pt x="136" y="231"/>
                  </a:lnTo>
                  <a:lnTo>
                    <a:pt x="132" y="231"/>
                  </a:lnTo>
                  <a:lnTo>
                    <a:pt x="132" y="235"/>
                  </a:lnTo>
                  <a:lnTo>
                    <a:pt x="128" y="235"/>
                  </a:lnTo>
                  <a:lnTo>
                    <a:pt x="128" y="235"/>
                  </a:lnTo>
                  <a:lnTo>
                    <a:pt x="128" y="235"/>
                  </a:lnTo>
                  <a:lnTo>
                    <a:pt x="128" y="235"/>
                  </a:lnTo>
                  <a:lnTo>
                    <a:pt x="124" y="239"/>
                  </a:lnTo>
                  <a:lnTo>
                    <a:pt x="124" y="239"/>
                  </a:lnTo>
                  <a:lnTo>
                    <a:pt x="124" y="239"/>
                  </a:lnTo>
                  <a:lnTo>
                    <a:pt x="124" y="239"/>
                  </a:lnTo>
                  <a:lnTo>
                    <a:pt x="124" y="239"/>
                  </a:lnTo>
                  <a:lnTo>
                    <a:pt x="124" y="243"/>
                  </a:lnTo>
                  <a:lnTo>
                    <a:pt x="128" y="243"/>
                  </a:lnTo>
                  <a:lnTo>
                    <a:pt x="124" y="243"/>
                  </a:lnTo>
                  <a:lnTo>
                    <a:pt x="124" y="243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0" y="247"/>
                  </a:lnTo>
                  <a:lnTo>
                    <a:pt x="120" y="247"/>
                  </a:lnTo>
                  <a:lnTo>
                    <a:pt x="120" y="247"/>
                  </a:lnTo>
                  <a:lnTo>
                    <a:pt x="120" y="247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16" y="255"/>
                  </a:lnTo>
                  <a:lnTo>
                    <a:pt x="116" y="255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08" y="263"/>
                  </a:lnTo>
                  <a:lnTo>
                    <a:pt x="108" y="263"/>
                  </a:lnTo>
                  <a:lnTo>
                    <a:pt x="108" y="263"/>
                  </a:lnTo>
                  <a:lnTo>
                    <a:pt x="108" y="263"/>
                  </a:lnTo>
                  <a:lnTo>
                    <a:pt x="108" y="267"/>
                  </a:lnTo>
                  <a:lnTo>
                    <a:pt x="104" y="267"/>
                  </a:lnTo>
                  <a:lnTo>
                    <a:pt x="104" y="267"/>
                  </a:lnTo>
                  <a:lnTo>
                    <a:pt x="104" y="267"/>
                  </a:lnTo>
                  <a:lnTo>
                    <a:pt x="104" y="267"/>
                  </a:lnTo>
                  <a:lnTo>
                    <a:pt x="100" y="267"/>
                  </a:lnTo>
                  <a:lnTo>
                    <a:pt x="100" y="267"/>
                  </a:lnTo>
                  <a:lnTo>
                    <a:pt x="100" y="267"/>
                  </a:lnTo>
                  <a:lnTo>
                    <a:pt x="100" y="267"/>
                  </a:lnTo>
                  <a:lnTo>
                    <a:pt x="96" y="267"/>
                  </a:lnTo>
                  <a:lnTo>
                    <a:pt x="92" y="267"/>
                  </a:lnTo>
                  <a:lnTo>
                    <a:pt x="92" y="267"/>
                  </a:lnTo>
                  <a:lnTo>
                    <a:pt x="88" y="267"/>
                  </a:lnTo>
                  <a:lnTo>
                    <a:pt x="88" y="267"/>
                  </a:lnTo>
                  <a:lnTo>
                    <a:pt x="84" y="267"/>
                  </a:lnTo>
                  <a:lnTo>
                    <a:pt x="84" y="267"/>
                  </a:lnTo>
                  <a:lnTo>
                    <a:pt x="84" y="267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8" y="275"/>
                  </a:lnTo>
                  <a:lnTo>
                    <a:pt x="88" y="275"/>
                  </a:lnTo>
                  <a:lnTo>
                    <a:pt x="84" y="275"/>
                  </a:lnTo>
                  <a:lnTo>
                    <a:pt x="84" y="275"/>
                  </a:lnTo>
                  <a:lnTo>
                    <a:pt x="84" y="279"/>
                  </a:lnTo>
                  <a:lnTo>
                    <a:pt x="84" y="279"/>
                  </a:lnTo>
                  <a:lnTo>
                    <a:pt x="84" y="279"/>
                  </a:lnTo>
                  <a:lnTo>
                    <a:pt x="84" y="279"/>
                  </a:lnTo>
                  <a:lnTo>
                    <a:pt x="80" y="279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7"/>
                  </a:lnTo>
                  <a:lnTo>
                    <a:pt x="80" y="287"/>
                  </a:lnTo>
                  <a:lnTo>
                    <a:pt x="76" y="287"/>
                  </a:lnTo>
                  <a:lnTo>
                    <a:pt x="76" y="287"/>
                  </a:lnTo>
                  <a:lnTo>
                    <a:pt x="72" y="287"/>
                  </a:lnTo>
                  <a:lnTo>
                    <a:pt x="68" y="287"/>
                  </a:lnTo>
                  <a:lnTo>
                    <a:pt x="68" y="287"/>
                  </a:lnTo>
                  <a:lnTo>
                    <a:pt x="64" y="287"/>
                  </a:lnTo>
                  <a:lnTo>
                    <a:pt x="64" y="287"/>
                  </a:lnTo>
                  <a:lnTo>
                    <a:pt x="64" y="287"/>
                  </a:lnTo>
                  <a:lnTo>
                    <a:pt x="64" y="287"/>
                  </a:lnTo>
                  <a:lnTo>
                    <a:pt x="60" y="287"/>
                  </a:lnTo>
                  <a:lnTo>
                    <a:pt x="60" y="287"/>
                  </a:lnTo>
                  <a:lnTo>
                    <a:pt x="60" y="287"/>
                  </a:lnTo>
                  <a:lnTo>
                    <a:pt x="56" y="291"/>
                  </a:lnTo>
                  <a:lnTo>
                    <a:pt x="56" y="291"/>
                  </a:lnTo>
                  <a:lnTo>
                    <a:pt x="56" y="291"/>
                  </a:lnTo>
                  <a:lnTo>
                    <a:pt x="56" y="291"/>
                  </a:lnTo>
                  <a:lnTo>
                    <a:pt x="56" y="291"/>
                  </a:lnTo>
                  <a:lnTo>
                    <a:pt x="52" y="291"/>
                  </a:lnTo>
                  <a:lnTo>
                    <a:pt x="52" y="291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48" y="291"/>
                  </a:lnTo>
                  <a:lnTo>
                    <a:pt x="48" y="291"/>
                  </a:lnTo>
                  <a:lnTo>
                    <a:pt x="48" y="287"/>
                  </a:lnTo>
                  <a:lnTo>
                    <a:pt x="48" y="287"/>
                  </a:lnTo>
                  <a:lnTo>
                    <a:pt x="48" y="287"/>
                  </a:lnTo>
                  <a:lnTo>
                    <a:pt x="44" y="291"/>
                  </a:lnTo>
                  <a:lnTo>
                    <a:pt x="44" y="291"/>
                  </a:lnTo>
                  <a:lnTo>
                    <a:pt x="44" y="291"/>
                  </a:lnTo>
                  <a:lnTo>
                    <a:pt x="44" y="291"/>
                  </a:lnTo>
                  <a:lnTo>
                    <a:pt x="44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36" y="295"/>
                  </a:lnTo>
                  <a:lnTo>
                    <a:pt x="36" y="295"/>
                  </a:lnTo>
                  <a:lnTo>
                    <a:pt x="36" y="295"/>
                  </a:lnTo>
                  <a:lnTo>
                    <a:pt x="36" y="295"/>
                  </a:lnTo>
                  <a:lnTo>
                    <a:pt x="36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87"/>
                  </a:lnTo>
                  <a:lnTo>
                    <a:pt x="32" y="287"/>
                  </a:lnTo>
                  <a:lnTo>
                    <a:pt x="28" y="287"/>
                  </a:lnTo>
                  <a:lnTo>
                    <a:pt x="28" y="283"/>
                  </a:lnTo>
                  <a:lnTo>
                    <a:pt x="28" y="283"/>
                  </a:lnTo>
                  <a:lnTo>
                    <a:pt x="28" y="283"/>
                  </a:lnTo>
                  <a:lnTo>
                    <a:pt x="28" y="283"/>
                  </a:lnTo>
                  <a:lnTo>
                    <a:pt x="28" y="279"/>
                  </a:lnTo>
                  <a:lnTo>
                    <a:pt x="28" y="279"/>
                  </a:lnTo>
                  <a:lnTo>
                    <a:pt x="28" y="279"/>
                  </a:lnTo>
                  <a:lnTo>
                    <a:pt x="24" y="275"/>
                  </a:lnTo>
                  <a:lnTo>
                    <a:pt x="24" y="271"/>
                  </a:lnTo>
                  <a:lnTo>
                    <a:pt x="20" y="271"/>
                  </a:lnTo>
                  <a:lnTo>
                    <a:pt x="20" y="271"/>
                  </a:lnTo>
                  <a:lnTo>
                    <a:pt x="20" y="271"/>
                  </a:lnTo>
                  <a:lnTo>
                    <a:pt x="16" y="267"/>
                  </a:lnTo>
                  <a:lnTo>
                    <a:pt x="16" y="267"/>
                  </a:lnTo>
                  <a:lnTo>
                    <a:pt x="12" y="263"/>
                  </a:lnTo>
                  <a:lnTo>
                    <a:pt x="12" y="263"/>
                  </a:lnTo>
                  <a:lnTo>
                    <a:pt x="12" y="263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12" y="251"/>
                  </a:lnTo>
                  <a:lnTo>
                    <a:pt x="12" y="251"/>
                  </a:lnTo>
                  <a:lnTo>
                    <a:pt x="12" y="251"/>
                  </a:lnTo>
                  <a:lnTo>
                    <a:pt x="12" y="251"/>
                  </a:lnTo>
                  <a:lnTo>
                    <a:pt x="12" y="251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3" name="Freeform 127">
              <a:extLst>
                <a:ext uri="{FF2B5EF4-FFF2-40B4-BE49-F238E27FC236}">
                  <a16:creationId xmlns:a16="http://schemas.microsoft.com/office/drawing/2014/main" id="{0E5E3F2E-841E-565B-ABC3-C444E5CA0B89}"/>
                </a:ext>
              </a:extLst>
            </p:cNvPr>
            <p:cNvSpPr>
              <a:spLocks noEditPoints="1"/>
            </p:cNvSpPr>
            <p:nvPr>
              <p:custDataLst>
                <p:tags r:id="rId47"/>
              </p:custDataLst>
            </p:nvPr>
          </p:nvSpPr>
          <p:spPr bwMode="gray">
            <a:xfrm>
              <a:off x="6964155" y="5016043"/>
              <a:ext cx="78630" cy="55905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6"/>
                </a:cxn>
                <a:cxn ang="0">
                  <a:pos x="16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</a:cxnLst>
              <a:rect l="0" t="0" r="r" b="b"/>
              <a:pathLst>
                <a:path w="20" h="16">
                  <a:moveTo>
                    <a:pt x="4" y="8"/>
                  </a:moveTo>
                  <a:lnTo>
                    <a:pt x="4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close/>
                  <a:moveTo>
                    <a:pt x="20" y="16"/>
                  </a:move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close/>
                  <a:moveTo>
                    <a:pt x="8" y="16"/>
                  </a:move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4" name="Freeform 128">
              <a:extLst>
                <a:ext uri="{FF2B5EF4-FFF2-40B4-BE49-F238E27FC236}">
                  <a16:creationId xmlns:a16="http://schemas.microsoft.com/office/drawing/2014/main" id="{87486F7B-D791-2803-61C1-8A29DEFDBB32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gray">
            <a:xfrm>
              <a:off x="5049512" y="4041218"/>
              <a:ext cx="456055" cy="555546"/>
            </a:xfrm>
            <a:custGeom>
              <a:avLst/>
              <a:gdLst/>
              <a:ahLst/>
              <a:cxnLst>
                <a:cxn ang="0">
                  <a:pos x="68" y="147"/>
                </a:cxn>
                <a:cxn ang="0">
                  <a:pos x="60" y="155"/>
                </a:cxn>
                <a:cxn ang="0">
                  <a:pos x="52" y="159"/>
                </a:cxn>
                <a:cxn ang="0">
                  <a:pos x="52" y="147"/>
                </a:cxn>
                <a:cxn ang="0">
                  <a:pos x="40" y="151"/>
                </a:cxn>
                <a:cxn ang="0">
                  <a:pos x="36" y="159"/>
                </a:cxn>
                <a:cxn ang="0">
                  <a:pos x="32" y="155"/>
                </a:cxn>
                <a:cxn ang="0">
                  <a:pos x="24" y="151"/>
                </a:cxn>
                <a:cxn ang="0">
                  <a:pos x="16" y="159"/>
                </a:cxn>
                <a:cxn ang="0">
                  <a:pos x="12" y="151"/>
                </a:cxn>
                <a:cxn ang="0">
                  <a:pos x="4" y="147"/>
                </a:cxn>
                <a:cxn ang="0">
                  <a:pos x="0" y="139"/>
                </a:cxn>
                <a:cxn ang="0">
                  <a:pos x="12" y="135"/>
                </a:cxn>
                <a:cxn ang="0">
                  <a:pos x="8" y="127"/>
                </a:cxn>
                <a:cxn ang="0">
                  <a:pos x="8" y="124"/>
                </a:cxn>
                <a:cxn ang="0">
                  <a:pos x="8" y="112"/>
                </a:cxn>
                <a:cxn ang="0">
                  <a:pos x="16" y="112"/>
                </a:cxn>
                <a:cxn ang="0">
                  <a:pos x="20" y="108"/>
                </a:cxn>
                <a:cxn ang="0">
                  <a:pos x="28" y="104"/>
                </a:cxn>
                <a:cxn ang="0">
                  <a:pos x="32" y="112"/>
                </a:cxn>
                <a:cxn ang="0">
                  <a:pos x="40" y="112"/>
                </a:cxn>
                <a:cxn ang="0">
                  <a:pos x="44" y="116"/>
                </a:cxn>
                <a:cxn ang="0">
                  <a:pos x="48" y="108"/>
                </a:cxn>
                <a:cxn ang="0">
                  <a:pos x="52" y="100"/>
                </a:cxn>
                <a:cxn ang="0">
                  <a:pos x="52" y="88"/>
                </a:cxn>
                <a:cxn ang="0">
                  <a:pos x="48" y="80"/>
                </a:cxn>
                <a:cxn ang="0">
                  <a:pos x="44" y="72"/>
                </a:cxn>
                <a:cxn ang="0">
                  <a:pos x="44" y="60"/>
                </a:cxn>
                <a:cxn ang="0">
                  <a:pos x="52" y="52"/>
                </a:cxn>
                <a:cxn ang="0">
                  <a:pos x="44" y="44"/>
                </a:cxn>
                <a:cxn ang="0">
                  <a:pos x="36" y="48"/>
                </a:cxn>
                <a:cxn ang="0">
                  <a:pos x="32" y="40"/>
                </a:cxn>
                <a:cxn ang="0">
                  <a:pos x="40" y="32"/>
                </a:cxn>
                <a:cxn ang="0">
                  <a:pos x="56" y="32"/>
                </a:cxn>
                <a:cxn ang="0">
                  <a:pos x="68" y="32"/>
                </a:cxn>
                <a:cxn ang="0">
                  <a:pos x="76" y="36"/>
                </a:cxn>
                <a:cxn ang="0">
                  <a:pos x="76" y="32"/>
                </a:cxn>
                <a:cxn ang="0">
                  <a:pos x="80" y="24"/>
                </a:cxn>
                <a:cxn ang="0">
                  <a:pos x="84" y="16"/>
                </a:cxn>
                <a:cxn ang="0">
                  <a:pos x="84" y="8"/>
                </a:cxn>
                <a:cxn ang="0">
                  <a:pos x="92" y="4"/>
                </a:cxn>
                <a:cxn ang="0">
                  <a:pos x="96" y="4"/>
                </a:cxn>
                <a:cxn ang="0">
                  <a:pos x="108" y="4"/>
                </a:cxn>
                <a:cxn ang="0">
                  <a:pos x="112" y="4"/>
                </a:cxn>
                <a:cxn ang="0">
                  <a:pos x="116" y="12"/>
                </a:cxn>
                <a:cxn ang="0">
                  <a:pos x="112" y="20"/>
                </a:cxn>
                <a:cxn ang="0">
                  <a:pos x="108" y="28"/>
                </a:cxn>
                <a:cxn ang="0">
                  <a:pos x="108" y="40"/>
                </a:cxn>
                <a:cxn ang="0">
                  <a:pos x="104" y="56"/>
                </a:cxn>
                <a:cxn ang="0">
                  <a:pos x="104" y="68"/>
                </a:cxn>
                <a:cxn ang="0">
                  <a:pos x="100" y="76"/>
                </a:cxn>
                <a:cxn ang="0">
                  <a:pos x="96" y="88"/>
                </a:cxn>
                <a:cxn ang="0">
                  <a:pos x="88" y="96"/>
                </a:cxn>
                <a:cxn ang="0">
                  <a:pos x="84" y="104"/>
                </a:cxn>
                <a:cxn ang="0">
                  <a:pos x="76" y="108"/>
                </a:cxn>
                <a:cxn ang="0">
                  <a:pos x="80" y="120"/>
                </a:cxn>
                <a:cxn ang="0">
                  <a:pos x="76" y="127"/>
                </a:cxn>
                <a:cxn ang="0">
                  <a:pos x="76" y="135"/>
                </a:cxn>
                <a:cxn ang="0">
                  <a:pos x="72" y="143"/>
                </a:cxn>
              </a:cxnLst>
              <a:rect l="0" t="0" r="r" b="b"/>
              <a:pathLst>
                <a:path w="116" h="159">
                  <a:moveTo>
                    <a:pt x="72" y="143"/>
                  </a:moveTo>
                  <a:lnTo>
                    <a:pt x="68" y="143"/>
                  </a:lnTo>
                  <a:lnTo>
                    <a:pt x="68" y="147"/>
                  </a:lnTo>
                  <a:lnTo>
                    <a:pt x="64" y="147"/>
                  </a:lnTo>
                  <a:lnTo>
                    <a:pt x="60" y="151"/>
                  </a:lnTo>
                  <a:lnTo>
                    <a:pt x="60" y="155"/>
                  </a:lnTo>
                  <a:lnTo>
                    <a:pt x="56" y="155"/>
                  </a:lnTo>
                  <a:lnTo>
                    <a:pt x="56" y="159"/>
                  </a:lnTo>
                  <a:lnTo>
                    <a:pt x="52" y="159"/>
                  </a:lnTo>
                  <a:lnTo>
                    <a:pt x="52" y="155"/>
                  </a:lnTo>
                  <a:lnTo>
                    <a:pt x="52" y="151"/>
                  </a:lnTo>
                  <a:lnTo>
                    <a:pt x="52" y="147"/>
                  </a:lnTo>
                  <a:lnTo>
                    <a:pt x="48" y="147"/>
                  </a:lnTo>
                  <a:lnTo>
                    <a:pt x="44" y="151"/>
                  </a:lnTo>
                  <a:lnTo>
                    <a:pt x="40" y="151"/>
                  </a:lnTo>
                  <a:lnTo>
                    <a:pt x="40" y="155"/>
                  </a:lnTo>
                  <a:lnTo>
                    <a:pt x="36" y="155"/>
                  </a:lnTo>
                  <a:lnTo>
                    <a:pt x="36" y="159"/>
                  </a:lnTo>
                  <a:lnTo>
                    <a:pt x="32" y="155"/>
                  </a:lnTo>
                  <a:lnTo>
                    <a:pt x="32" y="151"/>
                  </a:lnTo>
                  <a:lnTo>
                    <a:pt x="32" y="155"/>
                  </a:lnTo>
                  <a:lnTo>
                    <a:pt x="28" y="155"/>
                  </a:lnTo>
                  <a:lnTo>
                    <a:pt x="28" y="151"/>
                  </a:lnTo>
                  <a:lnTo>
                    <a:pt x="24" y="151"/>
                  </a:lnTo>
                  <a:lnTo>
                    <a:pt x="20" y="155"/>
                  </a:lnTo>
                  <a:lnTo>
                    <a:pt x="16" y="155"/>
                  </a:lnTo>
                  <a:lnTo>
                    <a:pt x="16" y="159"/>
                  </a:lnTo>
                  <a:lnTo>
                    <a:pt x="12" y="159"/>
                  </a:lnTo>
                  <a:lnTo>
                    <a:pt x="12" y="155"/>
                  </a:lnTo>
                  <a:lnTo>
                    <a:pt x="12" y="151"/>
                  </a:lnTo>
                  <a:lnTo>
                    <a:pt x="8" y="151"/>
                  </a:lnTo>
                  <a:lnTo>
                    <a:pt x="8" y="147"/>
                  </a:lnTo>
                  <a:lnTo>
                    <a:pt x="4" y="147"/>
                  </a:lnTo>
                  <a:lnTo>
                    <a:pt x="4" y="143"/>
                  </a:lnTo>
                  <a:lnTo>
                    <a:pt x="0" y="143"/>
                  </a:lnTo>
                  <a:lnTo>
                    <a:pt x="0" y="139"/>
                  </a:lnTo>
                  <a:lnTo>
                    <a:pt x="4" y="135"/>
                  </a:lnTo>
                  <a:lnTo>
                    <a:pt x="8" y="135"/>
                  </a:lnTo>
                  <a:lnTo>
                    <a:pt x="12" y="135"/>
                  </a:lnTo>
                  <a:lnTo>
                    <a:pt x="12" y="131"/>
                  </a:lnTo>
                  <a:lnTo>
                    <a:pt x="12" y="127"/>
                  </a:lnTo>
                  <a:lnTo>
                    <a:pt x="8" y="127"/>
                  </a:lnTo>
                  <a:lnTo>
                    <a:pt x="12" y="124"/>
                  </a:lnTo>
                  <a:lnTo>
                    <a:pt x="8" y="120"/>
                  </a:lnTo>
                  <a:lnTo>
                    <a:pt x="8" y="124"/>
                  </a:lnTo>
                  <a:lnTo>
                    <a:pt x="8" y="120"/>
                  </a:lnTo>
                  <a:lnTo>
                    <a:pt x="8" y="116"/>
                  </a:lnTo>
                  <a:lnTo>
                    <a:pt x="8" y="112"/>
                  </a:lnTo>
                  <a:lnTo>
                    <a:pt x="12" y="116"/>
                  </a:lnTo>
                  <a:lnTo>
                    <a:pt x="12" y="112"/>
                  </a:lnTo>
                  <a:lnTo>
                    <a:pt x="16" y="112"/>
                  </a:lnTo>
                  <a:lnTo>
                    <a:pt x="16" y="116"/>
                  </a:lnTo>
                  <a:lnTo>
                    <a:pt x="20" y="112"/>
                  </a:lnTo>
                  <a:lnTo>
                    <a:pt x="20" y="108"/>
                  </a:lnTo>
                  <a:lnTo>
                    <a:pt x="20" y="104"/>
                  </a:lnTo>
                  <a:lnTo>
                    <a:pt x="24" y="104"/>
                  </a:lnTo>
                  <a:lnTo>
                    <a:pt x="28" y="104"/>
                  </a:lnTo>
                  <a:lnTo>
                    <a:pt x="28" y="108"/>
                  </a:lnTo>
                  <a:lnTo>
                    <a:pt x="28" y="112"/>
                  </a:lnTo>
                  <a:lnTo>
                    <a:pt x="32" y="112"/>
                  </a:lnTo>
                  <a:lnTo>
                    <a:pt x="36" y="116"/>
                  </a:lnTo>
                  <a:lnTo>
                    <a:pt x="36" y="112"/>
                  </a:lnTo>
                  <a:lnTo>
                    <a:pt x="40" y="112"/>
                  </a:lnTo>
                  <a:lnTo>
                    <a:pt x="40" y="108"/>
                  </a:lnTo>
                  <a:lnTo>
                    <a:pt x="44" y="112"/>
                  </a:lnTo>
                  <a:lnTo>
                    <a:pt x="44" y="116"/>
                  </a:lnTo>
                  <a:lnTo>
                    <a:pt x="48" y="116"/>
                  </a:lnTo>
                  <a:lnTo>
                    <a:pt x="48" y="112"/>
                  </a:lnTo>
                  <a:lnTo>
                    <a:pt x="48" y="108"/>
                  </a:lnTo>
                  <a:lnTo>
                    <a:pt x="48" y="104"/>
                  </a:lnTo>
                  <a:lnTo>
                    <a:pt x="52" y="104"/>
                  </a:lnTo>
                  <a:lnTo>
                    <a:pt x="52" y="100"/>
                  </a:lnTo>
                  <a:lnTo>
                    <a:pt x="52" y="96"/>
                  </a:lnTo>
                  <a:lnTo>
                    <a:pt x="52" y="92"/>
                  </a:lnTo>
                  <a:lnTo>
                    <a:pt x="52" y="88"/>
                  </a:lnTo>
                  <a:lnTo>
                    <a:pt x="52" y="84"/>
                  </a:lnTo>
                  <a:lnTo>
                    <a:pt x="52" y="80"/>
                  </a:lnTo>
                  <a:lnTo>
                    <a:pt x="48" y="80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4" y="72"/>
                  </a:lnTo>
                  <a:lnTo>
                    <a:pt x="44" y="68"/>
                  </a:lnTo>
                  <a:lnTo>
                    <a:pt x="44" y="64"/>
                  </a:lnTo>
                  <a:lnTo>
                    <a:pt x="44" y="60"/>
                  </a:lnTo>
                  <a:lnTo>
                    <a:pt x="48" y="60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48" y="48"/>
                  </a:lnTo>
                  <a:lnTo>
                    <a:pt x="48" y="44"/>
                  </a:lnTo>
                  <a:lnTo>
                    <a:pt x="44" y="44"/>
                  </a:lnTo>
                  <a:lnTo>
                    <a:pt x="40" y="44"/>
                  </a:lnTo>
                  <a:lnTo>
                    <a:pt x="40" y="48"/>
                  </a:lnTo>
                  <a:lnTo>
                    <a:pt x="36" y="48"/>
                  </a:lnTo>
                  <a:lnTo>
                    <a:pt x="32" y="48"/>
                  </a:lnTo>
                  <a:lnTo>
                    <a:pt x="32" y="44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32" y="32"/>
                  </a:lnTo>
                  <a:lnTo>
                    <a:pt x="40" y="32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4" y="32"/>
                  </a:lnTo>
                  <a:lnTo>
                    <a:pt x="68" y="32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76" y="40"/>
                  </a:lnTo>
                  <a:lnTo>
                    <a:pt x="76" y="36"/>
                  </a:lnTo>
                  <a:lnTo>
                    <a:pt x="76" y="32"/>
                  </a:lnTo>
                  <a:lnTo>
                    <a:pt x="76" y="28"/>
                  </a:lnTo>
                  <a:lnTo>
                    <a:pt x="80" y="28"/>
                  </a:lnTo>
                  <a:lnTo>
                    <a:pt x="80" y="24"/>
                  </a:lnTo>
                  <a:lnTo>
                    <a:pt x="80" y="20"/>
                  </a:lnTo>
                  <a:lnTo>
                    <a:pt x="84" y="20"/>
                  </a:lnTo>
                  <a:lnTo>
                    <a:pt x="84" y="16"/>
                  </a:lnTo>
                  <a:lnTo>
                    <a:pt x="80" y="16"/>
                  </a:lnTo>
                  <a:lnTo>
                    <a:pt x="84" y="12"/>
                  </a:lnTo>
                  <a:lnTo>
                    <a:pt x="84" y="8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6" y="0"/>
                  </a:lnTo>
                  <a:lnTo>
                    <a:pt x="96" y="4"/>
                  </a:lnTo>
                  <a:lnTo>
                    <a:pt x="100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08" y="8"/>
                  </a:lnTo>
                  <a:lnTo>
                    <a:pt x="108" y="4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8"/>
                  </a:lnTo>
                  <a:lnTo>
                    <a:pt x="116" y="12"/>
                  </a:lnTo>
                  <a:lnTo>
                    <a:pt x="112" y="12"/>
                  </a:lnTo>
                  <a:lnTo>
                    <a:pt x="112" y="16"/>
                  </a:lnTo>
                  <a:lnTo>
                    <a:pt x="112" y="20"/>
                  </a:lnTo>
                  <a:lnTo>
                    <a:pt x="112" y="24"/>
                  </a:lnTo>
                  <a:lnTo>
                    <a:pt x="108" y="24"/>
                  </a:lnTo>
                  <a:lnTo>
                    <a:pt x="108" y="28"/>
                  </a:lnTo>
                  <a:lnTo>
                    <a:pt x="108" y="32"/>
                  </a:lnTo>
                  <a:lnTo>
                    <a:pt x="108" y="36"/>
                  </a:lnTo>
                  <a:lnTo>
                    <a:pt x="108" y="40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04" y="56"/>
                  </a:lnTo>
                  <a:lnTo>
                    <a:pt x="104" y="60"/>
                  </a:lnTo>
                  <a:lnTo>
                    <a:pt x="104" y="64"/>
                  </a:lnTo>
                  <a:lnTo>
                    <a:pt x="104" y="68"/>
                  </a:lnTo>
                  <a:lnTo>
                    <a:pt x="100" y="68"/>
                  </a:lnTo>
                  <a:lnTo>
                    <a:pt x="100" y="72"/>
                  </a:lnTo>
                  <a:lnTo>
                    <a:pt x="100" y="76"/>
                  </a:lnTo>
                  <a:lnTo>
                    <a:pt x="100" y="80"/>
                  </a:lnTo>
                  <a:lnTo>
                    <a:pt x="100" y="84"/>
                  </a:lnTo>
                  <a:lnTo>
                    <a:pt x="96" y="88"/>
                  </a:lnTo>
                  <a:lnTo>
                    <a:pt x="92" y="88"/>
                  </a:lnTo>
                  <a:lnTo>
                    <a:pt x="88" y="92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84" y="100"/>
                  </a:lnTo>
                  <a:lnTo>
                    <a:pt x="84" y="104"/>
                  </a:lnTo>
                  <a:lnTo>
                    <a:pt x="80" y="104"/>
                  </a:lnTo>
                  <a:lnTo>
                    <a:pt x="80" y="108"/>
                  </a:lnTo>
                  <a:lnTo>
                    <a:pt x="76" y="108"/>
                  </a:lnTo>
                  <a:lnTo>
                    <a:pt x="76" y="112"/>
                  </a:lnTo>
                  <a:lnTo>
                    <a:pt x="80" y="116"/>
                  </a:lnTo>
                  <a:lnTo>
                    <a:pt x="80" y="120"/>
                  </a:lnTo>
                  <a:lnTo>
                    <a:pt x="76" y="120"/>
                  </a:lnTo>
                  <a:lnTo>
                    <a:pt x="76" y="124"/>
                  </a:lnTo>
                  <a:lnTo>
                    <a:pt x="76" y="127"/>
                  </a:lnTo>
                  <a:lnTo>
                    <a:pt x="80" y="131"/>
                  </a:lnTo>
                  <a:lnTo>
                    <a:pt x="76" y="131"/>
                  </a:lnTo>
                  <a:lnTo>
                    <a:pt x="76" y="135"/>
                  </a:lnTo>
                  <a:lnTo>
                    <a:pt x="76" y="139"/>
                  </a:lnTo>
                  <a:lnTo>
                    <a:pt x="72" y="139"/>
                  </a:lnTo>
                  <a:lnTo>
                    <a:pt x="72" y="143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5" name="Freeform 129">
              <a:extLst>
                <a:ext uri="{FF2B5EF4-FFF2-40B4-BE49-F238E27FC236}">
                  <a16:creationId xmlns:a16="http://schemas.microsoft.com/office/drawing/2014/main" id="{DAF6D3CD-B282-8887-67ED-7B7F3C61E371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gray">
            <a:xfrm>
              <a:off x="5112414" y="3943386"/>
              <a:ext cx="1144068" cy="1198442"/>
            </a:xfrm>
            <a:custGeom>
              <a:avLst/>
              <a:gdLst/>
              <a:ahLst/>
              <a:cxnLst>
                <a:cxn ang="0">
                  <a:pos x="32" y="207"/>
                </a:cxn>
                <a:cxn ang="0">
                  <a:pos x="12" y="203"/>
                </a:cxn>
                <a:cxn ang="0">
                  <a:pos x="4" y="203"/>
                </a:cxn>
                <a:cxn ang="0">
                  <a:pos x="16" y="183"/>
                </a:cxn>
                <a:cxn ang="0">
                  <a:pos x="24" y="179"/>
                </a:cxn>
                <a:cxn ang="0">
                  <a:pos x="36" y="187"/>
                </a:cxn>
                <a:cxn ang="0">
                  <a:pos x="52" y="175"/>
                </a:cxn>
                <a:cxn ang="0">
                  <a:pos x="60" y="159"/>
                </a:cxn>
                <a:cxn ang="0">
                  <a:pos x="64" y="144"/>
                </a:cxn>
                <a:cxn ang="0">
                  <a:pos x="68" y="128"/>
                </a:cxn>
                <a:cxn ang="0">
                  <a:pos x="84" y="112"/>
                </a:cxn>
                <a:cxn ang="0">
                  <a:pos x="88" y="92"/>
                </a:cxn>
                <a:cxn ang="0">
                  <a:pos x="92" y="64"/>
                </a:cxn>
                <a:cxn ang="0">
                  <a:pos x="96" y="44"/>
                </a:cxn>
                <a:cxn ang="0">
                  <a:pos x="100" y="24"/>
                </a:cxn>
                <a:cxn ang="0">
                  <a:pos x="104" y="12"/>
                </a:cxn>
                <a:cxn ang="0">
                  <a:pos x="120" y="8"/>
                </a:cxn>
                <a:cxn ang="0">
                  <a:pos x="136" y="16"/>
                </a:cxn>
                <a:cxn ang="0">
                  <a:pos x="156" y="24"/>
                </a:cxn>
                <a:cxn ang="0">
                  <a:pos x="164" y="8"/>
                </a:cxn>
                <a:cxn ang="0">
                  <a:pos x="184" y="8"/>
                </a:cxn>
                <a:cxn ang="0">
                  <a:pos x="200" y="8"/>
                </a:cxn>
                <a:cxn ang="0">
                  <a:pos x="212" y="4"/>
                </a:cxn>
                <a:cxn ang="0">
                  <a:pos x="228" y="4"/>
                </a:cxn>
                <a:cxn ang="0">
                  <a:pos x="243" y="16"/>
                </a:cxn>
                <a:cxn ang="0">
                  <a:pos x="259" y="16"/>
                </a:cxn>
                <a:cxn ang="0">
                  <a:pos x="267" y="16"/>
                </a:cxn>
                <a:cxn ang="0">
                  <a:pos x="279" y="28"/>
                </a:cxn>
                <a:cxn ang="0">
                  <a:pos x="283" y="48"/>
                </a:cxn>
                <a:cxn ang="0">
                  <a:pos x="287" y="60"/>
                </a:cxn>
                <a:cxn ang="0">
                  <a:pos x="275" y="80"/>
                </a:cxn>
                <a:cxn ang="0">
                  <a:pos x="267" y="96"/>
                </a:cxn>
                <a:cxn ang="0">
                  <a:pos x="263" y="116"/>
                </a:cxn>
                <a:cxn ang="0">
                  <a:pos x="259" y="136"/>
                </a:cxn>
                <a:cxn ang="0">
                  <a:pos x="259" y="155"/>
                </a:cxn>
                <a:cxn ang="0">
                  <a:pos x="263" y="179"/>
                </a:cxn>
                <a:cxn ang="0">
                  <a:pos x="263" y="195"/>
                </a:cxn>
                <a:cxn ang="0">
                  <a:pos x="267" y="219"/>
                </a:cxn>
                <a:cxn ang="0">
                  <a:pos x="279" y="235"/>
                </a:cxn>
                <a:cxn ang="0">
                  <a:pos x="275" y="247"/>
                </a:cxn>
                <a:cxn ang="0">
                  <a:pos x="255" y="259"/>
                </a:cxn>
                <a:cxn ang="0">
                  <a:pos x="251" y="279"/>
                </a:cxn>
                <a:cxn ang="0">
                  <a:pos x="247" y="299"/>
                </a:cxn>
                <a:cxn ang="0">
                  <a:pos x="251" y="319"/>
                </a:cxn>
                <a:cxn ang="0">
                  <a:pos x="267" y="323"/>
                </a:cxn>
                <a:cxn ang="0">
                  <a:pos x="267" y="343"/>
                </a:cxn>
                <a:cxn ang="0">
                  <a:pos x="251" y="335"/>
                </a:cxn>
                <a:cxn ang="0">
                  <a:pos x="236" y="323"/>
                </a:cxn>
                <a:cxn ang="0">
                  <a:pos x="224" y="319"/>
                </a:cxn>
                <a:cxn ang="0">
                  <a:pos x="200" y="311"/>
                </a:cxn>
                <a:cxn ang="0">
                  <a:pos x="184" y="307"/>
                </a:cxn>
                <a:cxn ang="0">
                  <a:pos x="180" y="299"/>
                </a:cxn>
                <a:cxn ang="0">
                  <a:pos x="156" y="299"/>
                </a:cxn>
                <a:cxn ang="0">
                  <a:pos x="156" y="291"/>
                </a:cxn>
                <a:cxn ang="0">
                  <a:pos x="148" y="267"/>
                </a:cxn>
                <a:cxn ang="0">
                  <a:pos x="148" y="243"/>
                </a:cxn>
                <a:cxn ang="0">
                  <a:pos x="128" y="231"/>
                </a:cxn>
                <a:cxn ang="0">
                  <a:pos x="112" y="227"/>
                </a:cxn>
                <a:cxn ang="0">
                  <a:pos x="112" y="243"/>
                </a:cxn>
                <a:cxn ang="0">
                  <a:pos x="88" y="247"/>
                </a:cxn>
                <a:cxn ang="0">
                  <a:pos x="76" y="235"/>
                </a:cxn>
                <a:cxn ang="0">
                  <a:pos x="68" y="215"/>
                </a:cxn>
              </a:cxnLst>
              <a:rect l="0" t="0" r="r" b="b"/>
              <a:pathLst>
                <a:path w="291" h="343">
                  <a:moveTo>
                    <a:pt x="60" y="203"/>
                  </a:moveTo>
                  <a:lnTo>
                    <a:pt x="56" y="203"/>
                  </a:lnTo>
                  <a:lnTo>
                    <a:pt x="44" y="203"/>
                  </a:lnTo>
                  <a:lnTo>
                    <a:pt x="40" y="203"/>
                  </a:lnTo>
                  <a:lnTo>
                    <a:pt x="36" y="207"/>
                  </a:lnTo>
                  <a:lnTo>
                    <a:pt x="32" y="207"/>
                  </a:lnTo>
                  <a:lnTo>
                    <a:pt x="32" y="203"/>
                  </a:lnTo>
                  <a:lnTo>
                    <a:pt x="28" y="203"/>
                  </a:lnTo>
                  <a:lnTo>
                    <a:pt x="24" y="203"/>
                  </a:lnTo>
                  <a:lnTo>
                    <a:pt x="20" y="203"/>
                  </a:lnTo>
                  <a:lnTo>
                    <a:pt x="16" y="203"/>
                  </a:lnTo>
                  <a:lnTo>
                    <a:pt x="12" y="203"/>
                  </a:lnTo>
                  <a:lnTo>
                    <a:pt x="8" y="203"/>
                  </a:lnTo>
                  <a:lnTo>
                    <a:pt x="8" y="207"/>
                  </a:lnTo>
                  <a:lnTo>
                    <a:pt x="4" y="207"/>
                  </a:lnTo>
                  <a:lnTo>
                    <a:pt x="4" y="203"/>
                  </a:lnTo>
                  <a:lnTo>
                    <a:pt x="0" y="203"/>
                  </a:lnTo>
                  <a:lnTo>
                    <a:pt x="4" y="203"/>
                  </a:lnTo>
                  <a:lnTo>
                    <a:pt x="8" y="203"/>
                  </a:lnTo>
                  <a:lnTo>
                    <a:pt x="8" y="195"/>
                  </a:lnTo>
                  <a:lnTo>
                    <a:pt x="8" y="191"/>
                  </a:lnTo>
                  <a:lnTo>
                    <a:pt x="8" y="187"/>
                  </a:lnTo>
                  <a:lnTo>
                    <a:pt x="12" y="183"/>
                  </a:lnTo>
                  <a:lnTo>
                    <a:pt x="16" y="183"/>
                  </a:lnTo>
                  <a:lnTo>
                    <a:pt x="16" y="179"/>
                  </a:lnTo>
                  <a:lnTo>
                    <a:pt x="16" y="183"/>
                  </a:lnTo>
                  <a:lnTo>
                    <a:pt x="20" y="187"/>
                  </a:lnTo>
                  <a:lnTo>
                    <a:pt x="20" y="183"/>
                  </a:lnTo>
                  <a:lnTo>
                    <a:pt x="24" y="183"/>
                  </a:lnTo>
                  <a:lnTo>
                    <a:pt x="24" y="179"/>
                  </a:lnTo>
                  <a:lnTo>
                    <a:pt x="28" y="179"/>
                  </a:lnTo>
                  <a:lnTo>
                    <a:pt x="32" y="175"/>
                  </a:lnTo>
                  <a:lnTo>
                    <a:pt x="36" y="175"/>
                  </a:lnTo>
                  <a:lnTo>
                    <a:pt x="36" y="179"/>
                  </a:lnTo>
                  <a:lnTo>
                    <a:pt x="36" y="183"/>
                  </a:lnTo>
                  <a:lnTo>
                    <a:pt x="36" y="187"/>
                  </a:lnTo>
                  <a:lnTo>
                    <a:pt x="40" y="187"/>
                  </a:lnTo>
                  <a:lnTo>
                    <a:pt x="40" y="183"/>
                  </a:lnTo>
                  <a:lnTo>
                    <a:pt x="44" y="183"/>
                  </a:lnTo>
                  <a:lnTo>
                    <a:pt x="44" y="179"/>
                  </a:lnTo>
                  <a:lnTo>
                    <a:pt x="48" y="175"/>
                  </a:lnTo>
                  <a:lnTo>
                    <a:pt x="52" y="175"/>
                  </a:lnTo>
                  <a:lnTo>
                    <a:pt x="52" y="171"/>
                  </a:lnTo>
                  <a:lnTo>
                    <a:pt x="56" y="171"/>
                  </a:lnTo>
                  <a:lnTo>
                    <a:pt x="56" y="167"/>
                  </a:lnTo>
                  <a:lnTo>
                    <a:pt x="60" y="167"/>
                  </a:lnTo>
                  <a:lnTo>
                    <a:pt x="60" y="163"/>
                  </a:lnTo>
                  <a:lnTo>
                    <a:pt x="60" y="159"/>
                  </a:lnTo>
                  <a:lnTo>
                    <a:pt x="64" y="159"/>
                  </a:lnTo>
                  <a:lnTo>
                    <a:pt x="60" y="155"/>
                  </a:lnTo>
                  <a:lnTo>
                    <a:pt x="60" y="152"/>
                  </a:lnTo>
                  <a:lnTo>
                    <a:pt x="60" y="148"/>
                  </a:lnTo>
                  <a:lnTo>
                    <a:pt x="64" y="148"/>
                  </a:lnTo>
                  <a:lnTo>
                    <a:pt x="64" y="144"/>
                  </a:lnTo>
                  <a:lnTo>
                    <a:pt x="60" y="140"/>
                  </a:lnTo>
                  <a:lnTo>
                    <a:pt x="60" y="136"/>
                  </a:lnTo>
                  <a:lnTo>
                    <a:pt x="64" y="136"/>
                  </a:lnTo>
                  <a:lnTo>
                    <a:pt x="64" y="132"/>
                  </a:lnTo>
                  <a:lnTo>
                    <a:pt x="68" y="132"/>
                  </a:lnTo>
                  <a:lnTo>
                    <a:pt x="68" y="128"/>
                  </a:lnTo>
                  <a:lnTo>
                    <a:pt x="68" y="124"/>
                  </a:lnTo>
                  <a:lnTo>
                    <a:pt x="72" y="124"/>
                  </a:lnTo>
                  <a:lnTo>
                    <a:pt x="72" y="120"/>
                  </a:lnTo>
                  <a:lnTo>
                    <a:pt x="76" y="116"/>
                  </a:lnTo>
                  <a:lnTo>
                    <a:pt x="80" y="116"/>
                  </a:lnTo>
                  <a:lnTo>
                    <a:pt x="84" y="112"/>
                  </a:lnTo>
                  <a:lnTo>
                    <a:pt x="84" y="108"/>
                  </a:lnTo>
                  <a:lnTo>
                    <a:pt x="84" y="104"/>
                  </a:lnTo>
                  <a:lnTo>
                    <a:pt x="84" y="100"/>
                  </a:lnTo>
                  <a:lnTo>
                    <a:pt x="84" y="96"/>
                  </a:lnTo>
                  <a:lnTo>
                    <a:pt x="88" y="96"/>
                  </a:lnTo>
                  <a:lnTo>
                    <a:pt x="88" y="92"/>
                  </a:lnTo>
                  <a:lnTo>
                    <a:pt x="88" y="88"/>
                  </a:lnTo>
                  <a:lnTo>
                    <a:pt x="88" y="84"/>
                  </a:lnTo>
                  <a:lnTo>
                    <a:pt x="88" y="80"/>
                  </a:lnTo>
                  <a:lnTo>
                    <a:pt x="88" y="76"/>
                  </a:lnTo>
                  <a:lnTo>
                    <a:pt x="92" y="68"/>
                  </a:lnTo>
                  <a:lnTo>
                    <a:pt x="92" y="64"/>
                  </a:lnTo>
                  <a:lnTo>
                    <a:pt x="92" y="60"/>
                  </a:lnTo>
                  <a:lnTo>
                    <a:pt x="92" y="56"/>
                  </a:lnTo>
                  <a:lnTo>
                    <a:pt x="92" y="52"/>
                  </a:lnTo>
                  <a:lnTo>
                    <a:pt x="96" y="52"/>
                  </a:lnTo>
                  <a:lnTo>
                    <a:pt x="96" y="48"/>
                  </a:lnTo>
                  <a:lnTo>
                    <a:pt x="96" y="44"/>
                  </a:lnTo>
                  <a:lnTo>
                    <a:pt x="96" y="40"/>
                  </a:lnTo>
                  <a:lnTo>
                    <a:pt x="100" y="40"/>
                  </a:lnTo>
                  <a:lnTo>
                    <a:pt x="100" y="36"/>
                  </a:lnTo>
                  <a:lnTo>
                    <a:pt x="100" y="32"/>
                  </a:lnTo>
                  <a:lnTo>
                    <a:pt x="100" y="28"/>
                  </a:lnTo>
                  <a:lnTo>
                    <a:pt x="100" y="24"/>
                  </a:lnTo>
                  <a:lnTo>
                    <a:pt x="100" y="20"/>
                  </a:lnTo>
                  <a:lnTo>
                    <a:pt x="96" y="20"/>
                  </a:lnTo>
                  <a:lnTo>
                    <a:pt x="100" y="16"/>
                  </a:lnTo>
                  <a:lnTo>
                    <a:pt x="100" y="20"/>
                  </a:lnTo>
                  <a:lnTo>
                    <a:pt x="100" y="16"/>
                  </a:lnTo>
                  <a:lnTo>
                    <a:pt x="104" y="12"/>
                  </a:lnTo>
                  <a:lnTo>
                    <a:pt x="104" y="8"/>
                  </a:lnTo>
                  <a:lnTo>
                    <a:pt x="108" y="8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8"/>
                  </a:lnTo>
                  <a:lnTo>
                    <a:pt x="120" y="8"/>
                  </a:lnTo>
                  <a:lnTo>
                    <a:pt x="124" y="8"/>
                  </a:lnTo>
                  <a:lnTo>
                    <a:pt x="124" y="12"/>
                  </a:lnTo>
                  <a:lnTo>
                    <a:pt x="128" y="12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36" y="16"/>
                  </a:lnTo>
                  <a:lnTo>
                    <a:pt x="136" y="20"/>
                  </a:lnTo>
                  <a:lnTo>
                    <a:pt x="144" y="20"/>
                  </a:lnTo>
                  <a:lnTo>
                    <a:pt x="148" y="20"/>
                  </a:lnTo>
                  <a:lnTo>
                    <a:pt x="152" y="20"/>
                  </a:lnTo>
                  <a:lnTo>
                    <a:pt x="152" y="24"/>
                  </a:lnTo>
                  <a:lnTo>
                    <a:pt x="156" y="24"/>
                  </a:lnTo>
                  <a:lnTo>
                    <a:pt x="156" y="20"/>
                  </a:lnTo>
                  <a:lnTo>
                    <a:pt x="160" y="20"/>
                  </a:lnTo>
                  <a:lnTo>
                    <a:pt x="160" y="16"/>
                  </a:lnTo>
                  <a:lnTo>
                    <a:pt x="160" y="12"/>
                  </a:lnTo>
                  <a:lnTo>
                    <a:pt x="164" y="12"/>
                  </a:lnTo>
                  <a:lnTo>
                    <a:pt x="164" y="8"/>
                  </a:lnTo>
                  <a:lnTo>
                    <a:pt x="164" y="12"/>
                  </a:lnTo>
                  <a:lnTo>
                    <a:pt x="168" y="12"/>
                  </a:lnTo>
                  <a:lnTo>
                    <a:pt x="172" y="12"/>
                  </a:lnTo>
                  <a:lnTo>
                    <a:pt x="176" y="8"/>
                  </a:lnTo>
                  <a:lnTo>
                    <a:pt x="180" y="8"/>
                  </a:lnTo>
                  <a:lnTo>
                    <a:pt x="184" y="8"/>
                  </a:lnTo>
                  <a:lnTo>
                    <a:pt x="188" y="4"/>
                  </a:lnTo>
                  <a:lnTo>
                    <a:pt x="184" y="4"/>
                  </a:lnTo>
                  <a:lnTo>
                    <a:pt x="188" y="4"/>
                  </a:lnTo>
                  <a:lnTo>
                    <a:pt x="192" y="8"/>
                  </a:lnTo>
                  <a:lnTo>
                    <a:pt x="196" y="8"/>
                  </a:lnTo>
                  <a:lnTo>
                    <a:pt x="200" y="8"/>
                  </a:lnTo>
                  <a:lnTo>
                    <a:pt x="200" y="4"/>
                  </a:lnTo>
                  <a:lnTo>
                    <a:pt x="200" y="0"/>
                  </a:lnTo>
                  <a:lnTo>
                    <a:pt x="204" y="0"/>
                  </a:lnTo>
                  <a:lnTo>
                    <a:pt x="208" y="0"/>
                  </a:lnTo>
                  <a:lnTo>
                    <a:pt x="208" y="4"/>
                  </a:lnTo>
                  <a:lnTo>
                    <a:pt x="212" y="4"/>
                  </a:lnTo>
                  <a:lnTo>
                    <a:pt x="212" y="0"/>
                  </a:lnTo>
                  <a:lnTo>
                    <a:pt x="212" y="4"/>
                  </a:lnTo>
                  <a:lnTo>
                    <a:pt x="216" y="4"/>
                  </a:lnTo>
                  <a:lnTo>
                    <a:pt x="220" y="4"/>
                  </a:lnTo>
                  <a:lnTo>
                    <a:pt x="224" y="4"/>
                  </a:lnTo>
                  <a:lnTo>
                    <a:pt x="228" y="4"/>
                  </a:lnTo>
                  <a:lnTo>
                    <a:pt x="232" y="4"/>
                  </a:lnTo>
                  <a:lnTo>
                    <a:pt x="232" y="8"/>
                  </a:lnTo>
                  <a:lnTo>
                    <a:pt x="236" y="8"/>
                  </a:lnTo>
                  <a:lnTo>
                    <a:pt x="236" y="12"/>
                  </a:lnTo>
                  <a:lnTo>
                    <a:pt x="240" y="16"/>
                  </a:lnTo>
                  <a:lnTo>
                    <a:pt x="243" y="16"/>
                  </a:lnTo>
                  <a:lnTo>
                    <a:pt x="243" y="20"/>
                  </a:lnTo>
                  <a:lnTo>
                    <a:pt x="247" y="20"/>
                  </a:lnTo>
                  <a:lnTo>
                    <a:pt x="247" y="16"/>
                  </a:lnTo>
                  <a:lnTo>
                    <a:pt x="251" y="16"/>
                  </a:lnTo>
                  <a:lnTo>
                    <a:pt x="255" y="16"/>
                  </a:lnTo>
                  <a:lnTo>
                    <a:pt x="259" y="16"/>
                  </a:lnTo>
                  <a:lnTo>
                    <a:pt x="259" y="20"/>
                  </a:lnTo>
                  <a:lnTo>
                    <a:pt x="259" y="16"/>
                  </a:lnTo>
                  <a:lnTo>
                    <a:pt x="263" y="16"/>
                  </a:lnTo>
                  <a:lnTo>
                    <a:pt x="263" y="12"/>
                  </a:lnTo>
                  <a:lnTo>
                    <a:pt x="267" y="12"/>
                  </a:lnTo>
                  <a:lnTo>
                    <a:pt x="267" y="16"/>
                  </a:lnTo>
                  <a:lnTo>
                    <a:pt x="267" y="20"/>
                  </a:lnTo>
                  <a:lnTo>
                    <a:pt x="271" y="20"/>
                  </a:lnTo>
                  <a:lnTo>
                    <a:pt x="271" y="24"/>
                  </a:lnTo>
                  <a:lnTo>
                    <a:pt x="275" y="24"/>
                  </a:lnTo>
                  <a:lnTo>
                    <a:pt x="275" y="28"/>
                  </a:lnTo>
                  <a:lnTo>
                    <a:pt x="279" y="28"/>
                  </a:lnTo>
                  <a:lnTo>
                    <a:pt x="279" y="32"/>
                  </a:lnTo>
                  <a:lnTo>
                    <a:pt x="283" y="32"/>
                  </a:lnTo>
                  <a:lnTo>
                    <a:pt x="283" y="36"/>
                  </a:lnTo>
                  <a:lnTo>
                    <a:pt x="283" y="40"/>
                  </a:lnTo>
                  <a:lnTo>
                    <a:pt x="283" y="44"/>
                  </a:lnTo>
                  <a:lnTo>
                    <a:pt x="283" y="48"/>
                  </a:lnTo>
                  <a:lnTo>
                    <a:pt x="283" y="52"/>
                  </a:lnTo>
                  <a:lnTo>
                    <a:pt x="283" y="56"/>
                  </a:lnTo>
                  <a:lnTo>
                    <a:pt x="287" y="52"/>
                  </a:lnTo>
                  <a:lnTo>
                    <a:pt x="287" y="56"/>
                  </a:lnTo>
                  <a:lnTo>
                    <a:pt x="291" y="60"/>
                  </a:lnTo>
                  <a:lnTo>
                    <a:pt x="287" y="60"/>
                  </a:lnTo>
                  <a:lnTo>
                    <a:pt x="287" y="64"/>
                  </a:lnTo>
                  <a:lnTo>
                    <a:pt x="283" y="68"/>
                  </a:lnTo>
                  <a:lnTo>
                    <a:pt x="279" y="72"/>
                  </a:lnTo>
                  <a:lnTo>
                    <a:pt x="279" y="76"/>
                  </a:lnTo>
                  <a:lnTo>
                    <a:pt x="275" y="76"/>
                  </a:lnTo>
                  <a:lnTo>
                    <a:pt x="275" y="80"/>
                  </a:lnTo>
                  <a:lnTo>
                    <a:pt x="271" y="80"/>
                  </a:lnTo>
                  <a:lnTo>
                    <a:pt x="271" y="84"/>
                  </a:lnTo>
                  <a:lnTo>
                    <a:pt x="271" y="88"/>
                  </a:lnTo>
                  <a:lnTo>
                    <a:pt x="271" y="92"/>
                  </a:lnTo>
                  <a:lnTo>
                    <a:pt x="267" y="92"/>
                  </a:lnTo>
                  <a:lnTo>
                    <a:pt x="267" y="96"/>
                  </a:lnTo>
                  <a:lnTo>
                    <a:pt x="267" y="100"/>
                  </a:lnTo>
                  <a:lnTo>
                    <a:pt x="267" y="104"/>
                  </a:lnTo>
                  <a:lnTo>
                    <a:pt x="267" y="108"/>
                  </a:lnTo>
                  <a:lnTo>
                    <a:pt x="263" y="108"/>
                  </a:lnTo>
                  <a:lnTo>
                    <a:pt x="263" y="112"/>
                  </a:lnTo>
                  <a:lnTo>
                    <a:pt x="263" y="116"/>
                  </a:lnTo>
                  <a:lnTo>
                    <a:pt x="263" y="120"/>
                  </a:lnTo>
                  <a:lnTo>
                    <a:pt x="263" y="124"/>
                  </a:lnTo>
                  <a:lnTo>
                    <a:pt x="259" y="124"/>
                  </a:lnTo>
                  <a:lnTo>
                    <a:pt x="259" y="128"/>
                  </a:lnTo>
                  <a:lnTo>
                    <a:pt x="259" y="132"/>
                  </a:lnTo>
                  <a:lnTo>
                    <a:pt x="259" y="136"/>
                  </a:lnTo>
                  <a:lnTo>
                    <a:pt x="259" y="140"/>
                  </a:lnTo>
                  <a:lnTo>
                    <a:pt x="255" y="140"/>
                  </a:lnTo>
                  <a:lnTo>
                    <a:pt x="255" y="144"/>
                  </a:lnTo>
                  <a:lnTo>
                    <a:pt x="255" y="148"/>
                  </a:lnTo>
                  <a:lnTo>
                    <a:pt x="259" y="152"/>
                  </a:lnTo>
                  <a:lnTo>
                    <a:pt x="259" y="155"/>
                  </a:lnTo>
                  <a:lnTo>
                    <a:pt x="259" y="159"/>
                  </a:lnTo>
                  <a:lnTo>
                    <a:pt x="259" y="163"/>
                  </a:lnTo>
                  <a:lnTo>
                    <a:pt x="259" y="167"/>
                  </a:lnTo>
                  <a:lnTo>
                    <a:pt x="259" y="171"/>
                  </a:lnTo>
                  <a:lnTo>
                    <a:pt x="263" y="175"/>
                  </a:lnTo>
                  <a:lnTo>
                    <a:pt x="263" y="179"/>
                  </a:lnTo>
                  <a:lnTo>
                    <a:pt x="263" y="183"/>
                  </a:lnTo>
                  <a:lnTo>
                    <a:pt x="259" y="183"/>
                  </a:lnTo>
                  <a:lnTo>
                    <a:pt x="259" y="187"/>
                  </a:lnTo>
                  <a:lnTo>
                    <a:pt x="259" y="191"/>
                  </a:lnTo>
                  <a:lnTo>
                    <a:pt x="263" y="191"/>
                  </a:lnTo>
                  <a:lnTo>
                    <a:pt x="263" y="195"/>
                  </a:lnTo>
                  <a:lnTo>
                    <a:pt x="263" y="199"/>
                  </a:lnTo>
                  <a:lnTo>
                    <a:pt x="263" y="203"/>
                  </a:lnTo>
                  <a:lnTo>
                    <a:pt x="263" y="207"/>
                  </a:lnTo>
                  <a:lnTo>
                    <a:pt x="263" y="211"/>
                  </a:lnTo>
                  <a:lnTo>
                    <a:pt x="263" y="215"/>
                  </a:lnTo>
                  <a:lnTo>
                    <a:pt x="267" y="219"/>
                  </a:lnTo>
                  <a:lnTo>
                    <a:pt x="271" y="223"/>
                  </a:lnTo>
                  <a:lnTo>
                    <a:pt x="275" y="223"/>
                  </a:lnTo>
                  <a:lnTo>
                    <a:pt x="275" y="227"/>
                  </a:lnTo>
                  <a:lnTo>
                    <a:pt x="275" y="231"/>
                  </a:lnTo>
                  <a:lnTo>
                    <a:pt x="275" y="235"/>
                  </a:lnTo>
                  <a:lnTo>
                    <a:pt x="279" y="235"/>
                  </a:lnTo>
                  <a:lnTo>
                    <a:pt x="279" y="239"/>
                  </a:lnTo>
                  <a:lnTo>
                    <a:pt x="279" y="243"/>
                  </a:lnTo>
                  <a:lnTo>
                    <a:pt x="283" y="243"/>
                  </a:lnTo>
                  <a:lnTo>
                    <a:pt x="283" y="247"/>
                  </a:lnTo>
                  <a:lnTo>
                    <a:pt x="279" y="247"/>
                  </a:lnTo>
                  <a:lnTo>
                    <a:pt x="275" y="247"/>
                  </a:lnTo>
                  <a:lnTo>
                    <a:pt x="271" y="251"/>
                  </a:lnTo>
                  <a:lnTo>
                    <a:pt x="263" y="251"/>
                  </a:lnTo>
                  <a:lnTo>
                    <a:pt x="259" y="251"/>
                  </a:lnTo>
                  <a:lnTo>
                    <a:pt x="255" y="251"/>
                  </a:lnTo>
                  <a:lnTo>
                    <a:pt x="255" y="255"/>
                  </a:lnTo>
                  <a:lnTo>
                    <a:pt x="255" y="259"/>
                  </a:lnTo>
                  <a:lnTo>
                    <a:pt x="251" y="259"/>
                  </a:lnTo>
                  <a:lnTo>
                    <a:pt x="251" y="263"/>
                  </a:lnTo>
                  <a:lnTo>
                    <a:pt x="247" y="267"/>
                  </a:lnTo>
                  <a:lnTo>
                    <a:pt x="247" y="271"/>
                  </a:lnTo>
                  <a:lnTo>
                    <a:pt x="251" y="275"/>
                  </a:lnTo>
                  <a:lnTo>
                    <a:pt x="251" y="279"/>
                  </a:lnTo>
                  <a:lnTo>
                    <a:pt x="251" y="283"/>
                  </a:lnTo>
                  <a:lnTo>
                    <a:pt x="251" y="287"/>
                  </a:lnTo>
                  <a:lnTo>
                    <a:pt x="251" y="291"/>
                  </a:lnTo>
                  <a:lnTo>
                    <a:pt x="251" y="295"/>
                  </a:lnTo>
                  <a:lnTo>
                    <a:pt x="247" y="295"/>
                  </a:lnTo>
                  <a:lnTo>
                    <a:pt x="247" y="299"/>
                  </a:lnTo>
                  <a:lnTo>
                    <a:pt x="247" y="303"/>
                  </a:lnTo>
                  <a:lnTo>
                    <a:pt x="247" y="307"/>
                  </a:lnTo>
                  <a:lnTo>
                    <a:pt x="247" y="311"/>
                  </a:lnTo>
                  <a:lnTo>
                    <a:pt x="247" y="315"/>
                  </a:lnTo>
                  <a:lnTo>
                    <a:pt x="251" y="315"/>
                  </a:lnTo>
                  <a:lnTo>
                    <a:pt x="251" y="319"/>
                  </a:lnTo>
                  <a:lnTo>
                    <a:pt x="255" y="323"/>
                  </a:lnTo>
                  <a:lnTo>
                    <a:pt x="259" y="323"/>
                  </a:lnTo>
                  <a:lnTo>
                    <a:pt x="263" y="327"/>
                  </a:lnTo>
                  <a:lnTo>
                    <a:pt x="263" y="323"/>
                  </a:lnTo>
                  <a:lnTo>
                    <a:pt x="267" y="319"/>
                  </a:lnTo>
                  <a:lnTo>
                    <a:pt x="267" y="323"/>
                  </a:lnTo>
                  <a:lnTo>
                    <a:pt x="267" y="327"/>
                  </a:lnTo>
                  <a:lnTo>
                    <a:pt x="267" y="331"/>
                  </a:lnTo>
                  <a:lnTo>
                    <a:pt x="267" y="339"/>
                  </a:lnTo>
                  <a:lnTo>
                    <a:pt x="267" y="343"/>
                  </a:lnTo>
                  <a:lnTo>
                    <a:pt x="263" y="343"/>
                  </a:lnTo>
                  <a:lnTo>
                    <a:pt x="267" y="343"/>
                  </a:lnTo>
                  <a:lnTo>
                    <a:pt x="263" y="339"/>
                  </a:lnTo>
                  <a:lnTo>
                    <a:pt x="263" y="343"/>
                  </a:lnTo>
                  <a:lnTo>
                    <a:pt x="259" y="343"/>
                  </a:lnTo>
                  <a:lnTo>
                    <a:pt x="255" y="343"/>
                  </a:lnTo>
                  <a:lnTo>
                    <a:pt x="255" y="339"/>
                  </a:lnTo>
                  <a:lnTo>
                    <a:pt x="251" y="335"/>
                  </a:lnTo>
                  <a:lnTo>
                    <a:pt x="247" y="335"/>
                  </a:lnTo>
                  <a:lnTo>
                    <a:pt x="247" y="331"/>
                  </a:lnTo>
                  <a:lnTo>
                    <a:pt x="247" y="327"/>
                  </a:lnTo>
                  <a:lnTo>
                    <a:pt x="243" y="327"/>
                  </a:lnTo>
                  <a:lnTo>
                    <a:pt x="240" y="323"/>
                  </a:lnTo>
                  <a:lnTo>
                    <a:pt x="236" y="323"/>
                  </a:lnTo>
                  <a:lnTo>
                    <a:pt x="232" y="319"/>
                  </a:lnTo>
                  <a:lnTo>
                    <a:pt x="232" y="315"/>
                  </a:lnTo>
                  <a:lnTo>
                    <a:pt x="228" y="315"/>
                  </a:lnTo>
                  <a:lnTo>
                    <a:pt x="228" y="311"/>
                  </a:lnTo>
                  <a:lnTo>
                    <a:pt x="224" y="315"/>
                  </a:lnTo>
                  <a:lnTo>
                    <a:pt x="224" y="319"/>
                  </a:lnTo>
                  <a:lnTo>
                    <a:pt x="220" y="319"/>
                  </a:lnTo>
                  <a:lnTo>
                    <a:pt x="216" y="315"/>
                  </a:lnTo>
                  <a:lnTo>
                    <a:pt x="212" y="315"/>
                  </a:lnTo>
                  <a:lnTo>
                    <a:pt x="208" y="315"/>
                  </a:lnTo>
                  <a:lnTo>
                    <a:pt x="204" y="311"/>
                  </a:lnTo>
                  <a:lnTo>
                    <a:pt x="200" y="311"/>
                  </a:lnTo>
                  <a:lnTo>
                    <a:pt x="200" y="307"/>
                  </a:lnTo>
                  <a:lnTo>
                    <a:pt x="200" y="303"/>
                  </a:lnTo>
                  <a:lnTo>
                    <a:pt x="196" y="303"/>
                  </a:lnTo>
                  <a:lnTo>
                    <a:pt x="192" y="307"/>
                  </a:lnTo>
                  <a:lnTo>
                    <a:pt x="188" y="307"/>
                  </a:lnTo>
                  <a:lnTo>
                    <a:pt x="184" y="307"/>
                  </a:lnTo>
                  <a:lnTo>
                    <a:pt x="188" y="303"/>
                  </a:lnTo>
                  <a:lnTo>
                    <a:pt x="188" y="299"/>
                  </a:lnTo>
                  <a:lnTo>
                    <a:pt x="184" y="299"/>
                  </a:lnTo>
                  <a:lnTo>
                    <a:pt x="180" y="299"/>
                  </a:lnTo>
                  <a:lnTo>
                    <a:pt x="180" y="295"/>
                  </a:lnTo>
                  <a:lnTo>
                    <a:pt x="180" y="299"/>
                  </a:lnTo>
                  <a:lnTo>
                    <a:pt x="176" y="299"/>
                  </a:lnTo>
                  <a:lnTo>
                    <a:pt x="172" y="299"/>
                  </a:lnTo>
                  <a:lnTo>
                    <a:pt x="168" y="299"/>
                  </a:lnTo>
                  <a:lnTo>
                    <a:pt x="164" y="299"/>
                  </a:lnTo>
                  <a:lnTo>
                    <a:pt x="160" y="299"/>
                  </a:lnTo>
                  <a:lnTo>
                    <a:pt x="156" y="299"/>
                  </a:lnTo>
                  <a:lnTo>
                    <a:pt x="156" y="303"/>
                  </a:lnTo>
                  <a:lnTo>
                    <a:pt x="152" y="303"/>
                  </a:lnTo>
                  <a:lnTo>
                    <a:pt x="152" y="299"/>
                  </a:lnTo>
                  <a:lnTo>
                    <a:pt x="152" y="295"/>
                  </a:lnTo>
                  <a:lnTo>
                    <a:pt x="156" y="295"/>
                  </a:lnTo>
                  <a:lnTo>
                    <a:pt x="156" y="291"/>
                  </a:lnTo>
                  <a:lnTo>
                    <a:pt x="156" y="287"/>
                  </a:lnTo>
                  <a:lnTo>
                    <a:pt x="152" y="283"/>
                  </a:lnTo>
                  <a:lnTo>
                    <a:pt x="152" y="279"/>
                  </a:lnTo>
                  <a:lnTo>
                    <a:pt x="148" y="275"/>
                  </a:lnTo>
                  <a:lnTo>
                    <a:pt x="148" y="271"/>
                  </a:lnTo>
                  <a:lnTo>
                    <a:pt x="148" y="267"/>
                  </a:lnTo>
                  <a:lnTo>
                    <a:pt x="148" y="263"/>
                  </a:lnTo>
                  <a:lnTo>
                    <a:pt x="148" y="259"/>
                  </a:lnTo>
                  <a:lnTo>
                    <a:pt x="148" y="255"/>
                  </a:lnTo>
                  <a:lnTo>
                    <a:pt x="148" y="251"/>
                  </a:lnTo>
                  <a:lnTo>
                    <a:pt x="148" y="247"/>
                  </a:lnTo>
                  <a:lnTo>
                    <a:pt x="148" y="243"/>
                  </a:lnTo>
                  <a:lnTo>
                    <a:pt x="148" y="239"/>
                  </a:lnTo>
                  <a:lnTo>
                    <a:pt x="148" y="235"/>
                  </a:lnTo>
                  <a:lnTo>
                    <a:pt x="148" y="231"/>
                  </a:lnTo>
                  <a:lnTo>
                    <a:pt x="144" y="231"/>
                  </a:lnTo>
                  <a:lnTo>
                    <a:pt x="136" y="231"/>
                  </a:lnTo>
                  <a:lnTo>
                    <a:pt x="128" y="231"/>
                  </a:lnTo>
                  <a:lnTo>
                    <a:pt x="128" y="227"/>
                  </a:lnTo>
                  <a:lnTo>
                    <a:pt x="128" y="223"/>
                  </a:lnTo>
                  <a:lnTo>
                    <a:pt x="124" y="223"/>
                  </a:lnTo>
                  <a:lnTo>
                    <a:pt x="124" y="227"/>
                  </a:lnTo>
                  <a:lnTo>
                    <a:pt x="120" y="227"/>
                  </a:lnTo>
                  <a:lnTo>
                    <a:pt x="112" y="227"/>
                  </a:lnTo>
                  <a:lnTo>
                    <a:pt x="112" y="231"/>
                  </a:lnTo>
                  <a:lnTo>
                    <a:pt x="112" y="235"/>
                  </a:lnTo>
                  <a:lnTo>
                    <a:pt x="112" y="239"/>
                  </a:lnTo>
                  <a:lnTo>
                    <a:pt x="108" y="239"/>
                  </a:lnTo>
                  <a:lnTo>
                    <a:pt x="108" y="243"/>
                  </a:lnTo>
                  <a:lnTo>
                    <a:pt x="112" y="243"/>
                  </a:lnTo>
                  <a:lnTo>
                    <a:pt x="104" y="243"/>
                  </a:lnTo>
                  <a:lnTo>
                    <a:pt x="100" y="243"/>
                  </a:lnTo>
                  <a:lnTo>
                    <a:pt x="96" y="243"/>
                  </a:lnTo>
                  <a:lnTo>
                    <a:pt x="92" y="243"/>
                  </a:lnTo>
                  <a:lnTo>
                    <a:pt x="92" y="247"/>
                  </a:lnTo>
                  <a:lnTo>
                    <a:pt x="88" y="247"/>
                  </a:lnTo>
                  <a:lnTo>
                    <a:pt x="88" y="243"/>
                  </a:lnTo>
                  <a:lnTo>
                    <a:pt x="84" y="247"/>
                  </a:lnTo>
                  <a:lnTo>
                    <a:pt x="84" y="243"/>
                  </a:lnTo>
                  <a:lnTo>
                    <a:pt x="80" y="243"/>
                  </a:lnTo>
                  <a:lnTo>
                    <a:pt x="80" y="239"/>
                  </a:lnTo>
                  <a:lnTo>
                    <a:pt x="76" y="235"/>
                  </a:lnTo>
                  <a:lnTo>
                    <a:pt x="76" y="231"/>
                  </a:lnTo>
                  <a:lnTo>
                    <a:pt x="72" y="231"/>
                  </a:lnTo>
                  <a:lnTo>
                    <a:pt x="72" y="227"/>
                  </a:lnTo>
                  <a:lnTo>
                    <a:pt x="72" y="223"/>
                  </a:lnTo>
                  <a:lnTo>
                    <a:pt x="72" y="219"/>
                  </a:lnTo>
                  <a:lnTo>
                    <a:pt x="68" y="215"/>
                  </a:lnTo>
                  <a:lnTo>
                    <a:pt x="68" y="211"/>
                  </a:lnTo>
                  <a:lnTo>
                    <a:pt x="68" y="207"/>
                  </a:lnTo>
                  <a:lnTo>
                    <a:pt x="68" y="203"/>
                  </a:lnTo>
                  <a:lnTo>
                    <a:pt x="64" y="203"/>
                  </a:lnTo>
                  <a:lnTo>
                    <a:pt x="60" y="20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6" name="Freeform 130">
              <a:extLst>
                <a:ext uri="{FF2B5EF4-FFF2-40B4-BE49-F238E27FC236}">
                  <a16:creationId xmlns:a16="http://schemas.microsoft.com/office/drawing/2014/main" id="{8ED5E7DD-46E2-B930-DA07-A4C7C58BF9C4}"/>
                </a:ext>
              </a:extLst>
            </p:cNvPr>
            <p:cNvSpPr>
              <a:spLocks noEditPoints="1"/>
            </p:cNvSpPr>
            <p:nvPr>
              <p:custDataLst>
                <p:tags r:id="rId50"/>
              </p:custDataLst>
            </p:nvPr>
          </p:nvSpPr>
          <p:spPr bwMode="gray">
            <a:xfrm>
              <a:off x="3873989" y="3593987"/>
              <a:ext cx="377425" cy="419279"/>
            </a:xfrm>
            <a:custGeom>
              <a:avLst/>
              <a:gdLst/>
              <a:ahLst/>
              <a:cxnLst>
                <a:cxn ang="0">
                  <a:pos x="48" y="104"/>
                </a:cxn>
                <a:cxn ang="0">
                  <a:pos x="56" y="104"/>
                </a:cxn>
                <a:cxn ang="0">
                  <a:pos x="48" y="104"/>
                </a:cxn>
                <a:cxn ang="0">
                  <a:pos x="36" y="108"/>
                </a:cxn>
                <a:cxn ang="0">
                  <a:pos x="32" y="112"/>
                </a:cxn>
                <a:cxn ang="0">
                  <a:pos x="24" y="116"/>
                </a:cxn>
                <a:cxn ang="0">
                  <a:pos x="20" y="120"/>
                </a:cxn>
                <a:cxn ang="0">
                  <a:pos x="16" y="112"/>
                </a:cxn>
                <a:cxn ang="0">
                  <a:pos x="20" y="100"/>
                </a:cxn>
                <a:cxn ang="0">
                  <a:pos x="20" y="92"/>
                </a:cxn>
                <a:cxn ang="0">
                  <a:pos x="16" y="88"/>
                </a:cxn>
                <a:cxn ang="0">
                  <a:pos x="12" y="84"/>
                </a:cxn>
                <a:cxn ang="0">
                  <a:pos x="0" y="80"/>
                </a:cxn>
                <a:cxn ang="0">
                  <a:pos x="4" y="76"/>
                </a:cxn>
                <a:cxn ang="0">
                  <a:pos x="4" y="72"/>
                </a:cxn>
                <a:cxn ang="0">
                  <a:pos x="4" y="60"/>
                </a:cxn>
                <a:cxn ang="0">
                  <a:pos x="8" y="60"/>
                </a:cxn>
                <a:cxn ang="0">
                  <a:pos x="8" y="52"/>
                </a:cxn>
                <a:cxn ang="0">
                  <a:pos x="8" y="48"/>
                </a:cxn>
                <a:cxn ang="0">
                  <a:pos x="12" y="40"/>
                </a:cxn>
                <a:cxn ang="0">
                  <a:pos x="16" y="44"/>
                </a:cxn>
                <a:cxn ang="0">
                  <a:pos x="12" y="36"/>
                </a:cxn>
                <a:cxn ang="0">
                  <a:pos x="16" y="32"/>
                </a:cxn>
                <a:cxn ang="0">
                  <a:pos x="8" y="24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12" y="8"/>
                </a:cxn>
                <a:cxn ang="0">
                  <a:pos x="20" y="8"/>
                </a:cxn>
                <a:cxn ang="0">
                  <a:pos x="24" y="12"/>
                </a:cxn>
                <a:cxn ang="0">
                  <a:pos x="32" y="8"/>
                </a:cxn>
                <a:cxn ang="0">
                  <a:pos x="32" y="4"/>
                </a:cxn>
                <a:cxn ang="0">
                  <a:pos x="36" y="4"/>
                </a:cxn>
                <a:cxn ang="0">
                  <a:pos x="40" y="8"/>
                </a:cxn>
                <a:cxn ang="0">
                  <a:pos x="40" y="12"/>
                </a:cxn>
                <a:cxn ang="0">
                  <a:pos x="44" y="8"/>
                </a:cxn>
                <a:cxn ang="0">
                  <a:pos x="52" y="8"/>
                </a:cxn>
                <a:cxn ang="0">
                  <a:pos x="60" y="16"/>
                </a:cxn>
                <a:cxn ang="0">
                  <a:pos x="64" y="20"/>
                </a:cxn>
                <a:cxn ang="0">
                  <a:pos x="72" y="16"/>
                </a:cxn>
                <a:cxn ang="0">
                  <a:pos x="80" y="16"/>
                </a:cxn>
                <a:cxn ang="0">
                  <a:pos x="88" y="24"/>
                </a:cxn>
                <a:cxn ang="0">
                  <a:pos x="92" y="28"/>
                </a:cxn>
                <a:cxn ang="0">
                  <a:pos x="92" y="36"/>
                </a:cxn>
                <a:cxn ang="0">
                  <a:pos x="92" y="48"/>
                </a:cxn>
                <a:cxn ang="0">
                  <a:pos x="88" y="64"/>
                </a:cxn>
                <a:cxn ang="0">
                  <a:pos x="84" y="76"/>
                </a:cxn>
                <a:cxn ang="0">
                  <a:pos x="84" y="84"/>
                </a:cxn>
                <a:cxn ang="0">
                  <a:pos x="88" y="96"/>
                </a:cxn>
                <a:cxn ang="0">
                  <a:pos x="92" y="104"/>
                </a:cxn>
                <a:cxn ang="0">
                  <a:pos x="88" y="104"/>
                </a:cxn>
                <a:cxn ang="0">
                  <a:pos x="84" y="100"/>
                </a:cxn>
                <a:cxn ang="0">
                  <a:pos x="80" y="104"/>
                </a:cxn>
                <a:cxn ang="0">
                  <a:pos x="76" y="104"/>
                </a:cxn>
                <a:cxn ang="0">
                  <a:pos x="76" y="100"/>
                </a:cxn>
                <a:cxn ang="0">
                  <a:pos x="76" y="100"/>
                </a:cxn>
                <a:cxn ang="0">
                  <a:pos x="64" y="100"/>
                </a:cxn>
                <a:cxn ang="0">
                  <a:pos x="64" y="104"/>
                </a:cxn>
                <a:cxn ang="0">
                  <a:pos x="68" y="100"/>
                </a:cxn>
                <a:cxn ang="0">
                  <a:pos x="60" y="104"/>
                </a:cxn>
                <a:cxn ang="0">
                  <a:pos x="56" y="104"/>
                </a:cxn>
                <a:cxn ang="0">
                  <a:pos x="52" y="104"/>
                </a:cxn>
                <a:cxn ang="0">
                  <a:pos x="84" y="104"/>
                </a:cxn>
              </a:cxnLst>
              <a:rect l="0" t="0" r="r" b="b"/>
              <a:pathLst>
                <a:path w="96" h="120">
                  <a:moveTo>
                    <a:pt x="52" y="104"/>
                  </a:move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20"/>
                  </a:lnTo>
                  <a:lnTo>
                    <a:pt x="20" y="120"/>
                  </a:lnTo>
                  <a:lnTo>
                    <a:pt x="20" y="120"/>
                  </a:lnTo>
                  <a:lnTo>
                    <a:pt x="20" y="120"/>
                  </a:lnTo>
                  <a:lnTo>
                    <a:pt x="16" y="120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4"/>
                  </a:lnTo>
                  <a:lnTo>
                    <a:pt x="20" y="104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6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56" y="16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40"/>
                  </a:lnTo>
                  <a:lnTo>
                    <a:pt x="92" y="4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88" y="68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4" y="72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80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8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92" y="96"/>
                  </a:lnTo>
                  <a:lnTo>
                    <a:pt x="92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72" y="104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68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72" y="100"/>
                  </a:lnTo>
                  <a:lnTo>
                    <a:pt x="72" y="104"/>
                  </a:lnTo>
                  <a:lnTo>
                    <a:pt x="68" y="104"/>
                  </a:lnTo>
                  <a:lnTo>
                    <a:pt x="68" y="104"/>
                  </a:lnTo>
                  <a:lnTo>
                    <a:pt x="68" y="104"/>
                  </a:lnTo>
                  <a:lnTo>
                    <a:pt x="64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close/>
                  <a:moveTo>
                    <a:pt x="84" y="104"/>
                  </a:moveTo>
                  <a:lnTo>
                    <a:pt x="84" y="104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4" y="104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7" name="Freeform 131">
              <a:extLst>
                <a:ext uri="{FF2B5EF4-FFF2-40B4-BE49-F238E27FC236}">
                  <a16:creationId xmlns:a16="http://schemas.microsoft.com/office/drawing/2014/main" id="{8CDD5755-3315-D392-E284-72544A577C64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gray">
            <a:xfrm>
              <a:off x="6869800" y="3468202"/>
              <a:ext cx="110083" cy="111807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28" y="8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4" y="12"/>
                </a:cxn>
                <a:cxn ang="0">
                  <a:pos x="24" y="16"/>
                </a:cxn>
                <a:cxn ang="0">
                  <a:pos x="24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6" y="24"/>
                </a:cxn>
                <a:cxn ang="0">
                  <a:pos x="16" y="24"/>
                </a:cxn>
                <a:cxn ang="0">
                  <a:pos x="16" y="20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24" y="28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16" y="32"/>
                </a:cxn>
                <a:cxn ang="0">
                  <a:pos x="16" y="32"/>
                </a:cxn>
                <a:cxn ang="0">
                  <a:pos x="16" y="32"/>
                </a:cxn>
                <a:cxn ang="0">
                  <a:pos x="16" y="32"/>
                </a:cxn>
                <a:cxn ang="0">
                  <a:pos x="12" y="3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4" y="28"/>
                </a:cxn>
                <a:cxn ang="0">
                  <a:pos x="4" y="28"/>
                </a:cxn>
                <a:cxn ang="0">
                  <a:pos x="0" y="24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16" y="4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4" y="4"/>
                </a:cxn>
                <a:cxn ang="0">
                  <a:pos x="24" y="4"/>
                </a:cxn>
              </a:cxnLst>
              <a:rect l="0" t="0" r="r" b="b"/>
              <a:pathLst>
                <a:path w="28" h="32">
                  <a:moveTo>
                    <a:pt x="24" y="4"/>
                  </a:moveTo>
                  <a:lnTo>
                    <a:pt x="24" y="4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0" y="28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8" name="Freeform 132">
              <a:extLst>
                <a:ext uri="{FF2B5EF4-FFF2-40B4-BE49-F238E27FC236}">
                  <a16:creationId xmlns:a16="http://schemas.microsoft.com/office/drawing/2014/main" id="{68479F82-6AB9-E08B-12A4-A26FC8C10248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gray">
            <a:xfrm>
              <a:off x="5867265" y="2213855"/>
              <a:ext cx="719465" cy="642896"/>
            </a:xfrm>
            <a:custGeom>
              <a:avLst/>
              <a:gdLst/>
              <a:ahLst/>
              <a:cxnLst>
                <a:cxn ang="0">
                  <a:pos x="115" y="8"/>
                </a:cxn>
                <a:cxn ang="0">
                  <a:pos x="127" y="12"/>
                </a:cxn>
                <a:cxn ang="0">
                  <a:pos x="139" y="8"/>
                </a:cxn>
                <a:cxn ang="0">
                  <a:pos x="147" y="20"/>
                </a:cxn>
                <a:cxn ang="0">
                  <a:pos x="151" y="36"/>
                </a:cxn>
                <a:cxn ang="0">
                  <a:pos x="151" y="52"/>
                </a:cxn>
                <a:cxn ang="0">
                  <a:pos x="147" y="68"/>
                </a:cxn>
                <a:cxn ang="0">
                  <a:pos x="139" y="72"/>
                </a:cxn>
                <a:cxn ang="0">
                  <a:pos x="131" y="64"/>
                </a:cxn>
                <a:cxn ang="0">
                  <a:pos x="123" y="48"/>
                </a:cxn>
                <a:cxn ang="0">
                  <a:pos x="119" y="32"/>
                </a:cxn>
                <a:cxn ang="0">
                  <a:pos x="119" y="44"/>
                </a:cxn>
                <a:cxn ang="0">
                  <a:pos x="123" y="56"/>
                </a:cxn>
                <a:cxn ang="0">
                  <a:pos x="131" y="68"/>
                </a:cxn>
                <a:cxn ang="0">
                  <a:pos x="131" y="76"/>
                </a:cxn>
                <a:cxn ang="0">
                  <a:pos x="135" y="88"/>
                </a:cxn>
                <a:cxn ang="0">
                  <a:pos x="143" y="104"/>
                </a:cxn>
                <a:cxn ang="0">
                  <a:pos x="151" y="120"/>
                </a:cxn>
                <a:cxn ang="0">
                  <a:pos x="155" y="132"/>
                </a:cxn>
                <a:cxn ang="0">
                  <a:pos x="163" y="144"/>
                </a:cxn>
                <a:cxn ang="0">
                  <a:pos x="163" y="152"/>
                </a:cxn>
                <a:cxn ang="0">
                  <a:pos x="163" y="168"/>
                </a:cxn>
                <a:cxn ang="0">
                  <a:pos x="175" y="176"/>
                </a:cxn>
                <a:cxn ang="0">
                  <a:pos x="183" y="184"/>
                </a:cxn>
                <a:cxn ang="0">
                  <a:pos x="167" y="184"/>
                </a:cxn>
                <a:cxn ang="0">
                  <a:pos x="151" y="184"/>
                </a:cxn>
                <a:cxn ang="0">
                  <a:pos x="131" y="184"/>
                </a:cxn>
                <a:cxn ang="0">
                  <a:pos x="107" y="184"/>
                </a:cxn>
                <a:cxn ang="0">
                  <a:pos x="99" y="180"/>
                </a:cxn>
                <a:cxn ang="0">
                  <a:pos x="87" y="184"/>
                </a:cxn>
                <a:cxn ang="0">
                  <a:pos x="67" y="184"/>
                </a:cxn>
                <a:cxn ang="0">
                  <a:pos x="44" y="184"/>
                </a:cxn>
                <a:cxn ang="0">
                  <a:pos x="28" y="184"/>
                </a:cxn>
                <a:cxn ang="0">
                  <a:pos x="4" y="184"/>
                </a:cxn>
                <a:cxn ang="0">
                  <a:pos x="4" y="140"/>
                </a:cxn>
                <a:cxn ang="0">
                  <a:pos x="4" y="108"/>
                </a:cxn>
                <a:cxn ang="0">
                  <a:pos x="4" y="88"/>
                </a:cxn>
                <a:cxn ang="0">
                  <a:pos x="4" y="68"/>
                </a:cxn>
                <a:cxn ang="0">
                  <a:pos x="4" y="44"/>
                </a:cxn>
                <a:cxn ang="0">
                  <a:pos x="0" y="28"/>
                </a:cxn>
                <a:cxn ang="0">
                  <a:pos x="4" y="12"/>
                </a:cxn>
                <a:cxn ang="0">
                  <a:pos x="4" y="0"/>
                </a:cxn>
                <a:cxn ang="0">
                  <a:pos x="20" y="0"/>
                </a:cxn>
                <a:cxn ang="0">
                  <a:pos x="32" y="4"/>
                </a:cxn>
                <a:cxn ang="0">
                  <a:pos x="44" y="8"/>
                </a:cxn>
                <a:cxn ang="0">
                  <a:pos x="59" y="12"/>
                </a:cxn>
                <a:cxn ang="0">
                  <a:pos x="75" y="12"/>
                </a:cxn>
                <a:cxn ang="0">
                  <a:pos x="79" y="8"/>
                </a:cxn>
                <a:cxn ang="0">
                  <a:pos x="83" y="4"/>
                </a:cxn>
                <a:cxn ang="0">
                  <a:pos x="91" y="4"/>
                </a:cxn>
                <a:cxn ang="0">
                  <a:pos x="95" y="0"/>
                </a:cxn>
                <a:cxn ang="0">
                  <a:pos x="107" y="4"/>
                </a:cxn>
                <a:cxn ang="0">
                  <a:pos x="107" y="4"/>
                </a:cxn>
                <a:cxn ang="0">
                  <a:pos x="111" y="12"/>
                </a:cxn>
              </a:cxnLst>
              <a:rect l="0" t="0" r="r" b="b"/>
              <a:pathLst>
                <a:path w="183" h="184">
                  <a:moveTo>
                    <a:pt x="111" y="8"/>
                  </a:moveTo>
                  <a:lnTo>
                    <a:pt x="115" y="8"/>
                  </a:lnTo>
                  <a:lnTo>
                    <a:pt x="111" y="8"/>
                  </a:lnTo>
                  <a:lnTo>
                    <a:pt x="115" y="8"/>
                  </a:lnTo>
                  <a:lnTo>
                    <a:pt x="119" y="12"/>
                  </a:lnTo>
                  <a:lnTo>
                    <a:pt x="123" y="8"/>
                  </a:lnTo>
                  <a:lnTo>
                    <a:pt x="127" y="8"/>
                  </a:lnTo>
                  <a:lnTo>
                    <a:pt x="127" y="12"/>
                  </a:lnTo>
                  <a:lnTo>
                    <a:pt x="127" y="8"/>
                  </a:lnTo>
                  <a:lnTo>
                    <a:pt x="131" y="8"/>
                  </a:lnTo>
                  <a:lnTo>
                    <a:pt x="135" y="8"/>
                  </a:lnTo>
                  <a:lnTo>
                    <a:pt x="139" y="8"/>
                  </a:lnTo>
                  <a:lnTo>
                    <a:pt x="143" y="4"/>
                  </a:lnTo>
                  <a:lnTo>
                    <a:pt x="143" y="8"/>
                  </a:lnTo>
                  <a:lnTo>
                    <a:pt x="147" y="16"/>
                  </a:lnTo>
                  <a:lnTo>
                    <a:pt x="147" y="20"/>
                  </a:lnTo>
                  <a:lnTo>
                    <a:pt x="147" y="24"/>
                  </a:lnTo>
                  <a:lnTo>
                    <a:pt x="151" y="28"/>
                  </a:lnTo>
                  <a:lnTo>
                    <a:pt x="151" y="32"/>
                  </a:lnTo>
                  <a:lnTo>
                    <a:pt x="151" y="36"/>
                  </a:lnTo>
                  <a:lnTo>
                    <a:pt x="151" y="40"/>
                  </a:lnTo>
                  <a:lnTo>
                    <a:pt x="151" y="44"/>
                  </a:lnTo>
                  <a:lnTo>
                    <a:pt x="151" y="48"/>
                  </a:lnTo>
                  <a:lnTo>
                    <a:pt x="151" y="52"/>
                  </a:lnTo>
                  <a:lnTo>
                    <a:pt x="147" y="56"/>
                  </a:lnTo>
                  <a:lnTo>
                    <a:pt x="147" y="60"/>
                  </a:lnTo>
                  <a:lnTo>
                    <a:pt x="147" y="64"/>
                  </a:lnTo>
                  <a:lnTo>
                    <a:pt x="147" y="68"/>
                  </a:lnTo>
                  <a:lnTo>
                    <a:pt x="147" y="72"/>
                  </a:lnTo>
                  <a:lnTo>
                    <a:pt x="143" y="72"/>
                  </a:lnTo>
                  <a:lnTo>
                    <a:pt x="143" y="76"/>
                  </a:lnTo>
                  <a:lnTo>
                    <a:pt x="139" y="72"/>
                  </a:lnTo>
                  <a:lnTo>
                    <a:pt x="135" y="72"/>
                  </a:lnTo>
                  <a:lnTo>
                    <a:pt x="135" y="68"/>
                  </a:lnTo>
                  <a:lnTo>
                    <a:pt x="135" y="64"/>
                  </a:lnTo>
                  <a:lnTo>
                    <a:pt x="131" y="64"/>
                  </a:lnTo>
                  <a:lnTo>
                    <a:pt x="127" y="60"/>
                  </a:lnTo>
                  <a:lnTo>
                    <a:pt x="127" y="56"/>
                  </a:lnTo>
                  <a:lnTo>
                    <a:pt x="127" y="52"/>
                  </a:lnTo>
                  <a:lnTo>
                    <a:pt x="123" y="48"/>
                  </a:lnTo>
                  <a:lnTo>
                    <a:pt x="119" y="44"/>
                  </a:lnTo>
                  <a:lnTo>
                    <a:pt x="119" y="40"/>
                  </a:lnTo>
                  <a:lnTo>
                    <a:pt x="119" y="36"/>
                  </a:lnTo>
                  <a:lnTo>
                    <a:pt x="119" y="32"/>
                  </a:lnTo>
                  <a:lnTo>
                    <a:pt x="115" y="32"/>
                  </a:lnTo>
                  <a:lnTo>
                    <a:pt x="115" y="36"/>
                  </a:lnTo>
                  <a:lnTo>
                    <a:pt x="115" y="40"/>
                  </a:lnTo>
                  <a:lnTo>
                    <a:pt x="119" y="44"/>
                  </a:lnTo>
                  <a:lnTo>
                    <a:pt x="119" y="48"/>
                  </a:lnTo>
                  <a:lnTo>
                    <a:pt x="119" y="52"/>
                  </a:lnTo>
                  <a:lnTo>
                    <a:pt x="119" y="56"/>
                  </a:lnTo>
                  <a:lnTo>
                    <a:pt x="123" y="56"/>
                  </a:lnTo>
                  <a:lnTo>
                    <a:pt x="123" y="60"/>
                  </a:lnTo>
                  <a:lnTo>
                    <a:pt x="127" y="64"/>
                  </a:lnTo>
                  <a:lnTo>
                    <a:pt x="127" y="68"/>
                  </a:lnTo>
                  <a:lnTo>
                    <a:pt x="131" y="68"/>
                  </a:lnTo>
                  <a:lnTo>
                    <a:pt x="131" y="72"/>
                  </a:lnTo>
                  <a:lnTo>
                    <a:pt x="131" y="76"/>
                  </a:lnTo>
                  <a:lnTo>
                    <a:pt x="131" y="72"/>
                  </a:lnTo>
                  <a:lnTo>
                    <a:pt x="131" y="76"/>
                  </a:lnTo>
                  <a:lnTo>
                    <a:pt x="131" y="80"/>
                  </a:lnTo>
                  <a:lnTo>
                    <a:pt x="135" y="80"/>
                  </a:lnTo>
                  <a:lnTo>
                    <a:pt x="135" y="84"/>
                  </a:lnTo>
                  <a:lnTo>
                    <a:pt x="135" y="88"/>
                  </a:lnTo>
                  <a:lnTo>
                    <a:pt x="139" y="92"/>
                  </a:lnTo>
                  <a:lnTo>
                    <a:pt x="139" y="96"/>
                  </a:lnTo>
                  <a:lnTo>
                    <a:pt x="139" y="100"/>
                  </a:lnTo>
                  <a:lnTo>
                    <a:pt x="143" y="104"/>
                  </a:lnTo>
                  <a:lnTo>
                    <a:pt x="143" y="108"/>
                  </a:lnTo>
                  <a:lnTo>
                    <a:pt x="147" y="112"/>
                  </a:lnTo>
                  <a:lnTo>
                    <a:pt x="147" y="116"/>
                  </a:lnTo>
                  <a:lnTo>
                    <a:pt x="151" y="120"/>
                  </a:lnTo>
                  <a:lnTo>
                    <a:pt x="151" y="124"/>
                  </a:lnTo>
                  <a:lnTo>
                    <a:pt x="151" y="128"/>
                  </a:lnTo>
                  <a:lnTo>
                    <a:pt x="155" y="128"/>
                  </a:lnTo>
                  <a:lnTo>
                    <a:pt x="155" y="132"/>
                  </a:lnTo>
                  <a:lnTo>
                    <a:pt x="155" y="136"/>
                  </a:lnTo>
                  <a:lnTo>
                    <a:pt x="159" y="140"/>
                  </a:lnTo>
                  <a:lnTo>
                    <a:pt x="159" y="144"/>
                  </a:lnTo>
                  <a:lnTo>
                    <a:pt x="163" y="144"/>
                  </a:lnTo>
                  <a:lnTo>
                    <a:pt x="163" y="148"/>
                  </a:lnTo>
                  <a:lnTo>
                    <a:pt x="167" y="148"/>
                  </a:lnTo>
                  <a:lnTo>
                    <a:pt x="163" y="148"/>
                  </a:lnTo>
                  <a:lnTo>
                    <a:pt x="163" y="152"/>
                  </a:lnTo>
                  <a:lnTo>
                    <a:pt x="163" y="156"/>
                  </a:lnTo>
                  <a:lnTo>
                    <a:pt x="163" y="160"/>
                  </a:lnTo>
                  <a:lnTo>
                    <a:pt x="163" y="164"/>
                  </a:lnTo>
                  <a:lnTo>
                    <a:pt x="163" y="168"/>
                  </a:lnTo>
                  <a:lnTo>
                    <a:pt x="167" y="168"/>
                  </a:lnTo>
                  <a:lnTo>
                    <a:pt x="167" y="172"/>
                  </a:lnTo>
                  <a:lnTo>
                    <a:pt x="171" y="172"/>
                  </a:lnTo>
                  <a:lnTo>
                    <a:pt x="175" y="176"/>
                  </a:lnTo>
                  <a:lnTo>
                    <a:pt x="175" y="180"/>
                  </a:lnTo>
                  <a:lnTo>
                    <a:pt x="179" y="180"/>
                  </a:lnTo>
                  <a:lnTo>
                    <a:pt x="179" y="184"/>
                  </a:lnTo>
                  <a:lnTo>
                    <a:pt x="183" y="184"/>
                  </a:lnTo>
                  <a:lnTo>
                    <a:pt x="179" y="184"/>
                  </a:lnTo>
                  <a:lnTo>
                    <a:pt x="175" y="184"/>
                  </a:lnTo>
                  <a:lnTo>
                    <a:pt x="171" y="184"/>
                  </a:lnTo>
                  <a:lnTo>
                    <a:pt x="167" y="184"/>
                  </a:lnTo>
                  <a:lnTo>
                    <a:pt x="163" y="184"/>
                  </a:lnTo>
                  <a:lnTo>
                    <a:pt x="159" y="184"/>
                  </a:lnTo>
                  <a:lnTo>
                    <a:pt x="155" y="184"/>
                  </a:lnTo>
                  <a:lnTo>
                    <a:pt x="151" y="184"/>
                  </a:lnTo>
                  <a:lnTo>
                    <a:pt x="143" y="184"/>
                  </a:lnTo>
                  <a:lnTo>
                    <a:pt x="139" y="184"/>
                  </a:lnTo>
                  <a:lnTo>
                    <a:pt x="135" y="184"/>
                  </a:lnTo>
                  <a:lnTo>
                    <a:pt x="131" y="184"/>
                  </a:lnTo>
                  <a:lnTo>
                    <a:pt x="127" y="184"/>
                  </a:lnTo>
                  <a:lnTo>
                    <a:pt x="119" y="184"/>
                  </a:lnTo>
                  <a:lnTo>
                    <a:pt x="115" y="184"/>
                  </a:lnTo>
                  <a:lnTo>
                    <a:pt x="107" y="184"/>
                  </a:lnTo>
                  <a:lnTo>
                    <a:pt x="103" y="184"/>
                  </a:lnTo>
                  <a:lnTo>
                    <a:pt x="99" y="184"/>
                  </a:lnTo>
                  <a:lnTo>
                    <a:pt x="103" y="184"/>
                  </a:lnTo>
                  <a:lnTo>
                    <a:pt x="99" y="180"/>
                  </a:lnTo>
                  <a:lnTo>
                    <a:pt x="99" y="184"/>
                  </a:lnTo>
                  <a:lnTo>
                    <a:pt x="95" y="184"/>
                  </a:lnTo>
                  <a:lnTo>
                    <a:pt x="91" y="184"/>
                  </a:lnTo>
                  <a:lnTo>
                    <a:pt x="87" y="184"/>
                  </a:lnTo>
                  <a:lnTo>
                    <a:pt x="83" y="184"/>
                  </a:lnTo>
                  <a:lnTo>
                    <a:pt x="79" y="184"/>
                  </a:lnTo>
                  <a:lnTo>
                    <a:pt x="71" y="184"/>
                  </a:lnTo>
                  <a:lnTo>
                    <a:pt x="67" y="184"/>
                  </a:lnTo>
                  <a:lnTo>
                    <a:pt x="63" y="184"/>
                  </a:lnTo>
                  <a:lnTo>
                    <a:pt x="59" y="184"/>
                  </a:lnTo>
                  <a:lnTo>
                    <a:pt x="51" y="184"/>
                  </a:lnTo>
                  <a:lnTo>
                    <a:pt x="44" y="184"/>
                  </a:lnTo>
                  <a:lnTo>
                    <a:pt x="40" y="184"/>
                  </a:lnTo>
                  <a:lnTo>
                    <a:pt x="36" y="184"/>
                  </a:lnTo>
                  <a:lnTo>
                    <a:pt x="32" y="184"/>
                  </a:lnTo>
                  <a:lnTo>
                    <a:pt x="28" y="184"/>
                  </a:lnTo>
                  <a:lnTo>
                    <a:pt x="24" y="184"/>
                  </a:lnTo>
                  <a:lnTo>
                    <a:pt x="16" y="184"/>
                  </a:lnTo>
                  <a:lnTo>
                    <a:pt x="8" y="184"/>
                  </a:lnTo>
                  <a:lnTo>
                    <a:pt x="4" y="184"/>
                  </a:lnTo>
                  <a:lnTo>
                    <a:pt x="4" y="180"/>
                  </a:lnTo>
                  <a:lnTo>
                    <a:pt x="4" y="156"/>
                  </a:lnTo>
                  <a:lnTo>
                    <a:pt x="4" y="148"/>
                  </a:lnTo>
                  <a:lnTo>
                    <a:pt x="4" y="140"/>
                  </a:lnTo>
                  <a:lnTo>
                    <a:pt x="4" y="132"/>
                  </a:lnTo>
                  <a:lnTo>
                    <a:pt x="4" y="128"/>
                  </a:lnTo>
                  <a:lnTo>
                    <a:pt x="4" y="120"/>
                  </a:lnTo>
                  <a:lnTo>
                    <a:pt x="4" y="108"/>
                  </a:lnTo>
                  <a:lnTo>
                    <a:pt x="4" y="100"/>
                  </a:lnTo>
                  <a:lnTo>
                    <a:pt x="4" y="96"/>
                  </a:lnTo>
                  <a:lnTo>
                    <a:pt x="4" y="92"/>
                  </a:lnTo>
                  <a:lnTo>
                    <a:pt x="4" y="88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1" y="12"/>
                  </a:lnTo>
                  <a:lnTo>
                    <a:pt x="55" y="12"/>
                  </a:lnTo>
                  <a:lnTo>
                    <a:pt x="59" y="12"/>
                  </a:lnTo>
                  <a:lnTo>
                    <a:pt x="63" y="16"/>
                  </a:lnTo>
                  <a:lnTo>
                    <a:pt x="67" y="16"/>
                  </a:lnTo>
                  <a:lnTo>
                    <a:pt x="71" y="12"/>
                  </a:lnTo>
                  <a:lnTo>
                    <a:pt x="75" y="12"/>
                  </a:lnTo>
                  <a:lnTo>
                    <a:pt x="75" y="8"/>
                  </a:lnTo>
                  <a:lnTo>
                    <a:pt x="79" y="8"/>
                  </a:lnTo>
                  <a:lnTo>
                    <a:pt x="79" y="4"/>
                  </a:lnTo>
                  <a:lnTo>
                    <a:pt x="79" y="8"/>
                  </a:lnTo>
                  <a:lnTo>
                    <a:pt x="83" y="8"/>
                  </a:lnTo>
                  <a:lnTo>
                    <a:pt x="83" y="4"/>
                  </a:lnTo>
                  <a:lnTo>
                    <a:pt x="83" y="0"/>
                  </a:lnTo>
                  <a:lnTo>
                    <a:pt x="83" y="4"/>
                  </a:lnTo>
                  <a:lnTo>
                    <a:pt x="87" y="4"/>
                  </a:lnTo>
                  <a:lnTo>
                    <a:pt x="87" y="0"/>
                  </a:lnTo>
                  <a:lnTo>
                    <a:pt x="91" y="0"/>
                  </a:lnTo>
                  <a:lnTo>
                    <a:pt x="91" y="4"/>
                  </a:lnTo>
                  <a:lnTo>
                    <a:pt x="87" y="4"/>
                  </a:lnTo>
                  <a:lnTo>
                    <a:pt x="91" y="4"/>
                  </a:lnTo>
                  <a:lnTo>
                    <a:pt x="95" y="4"/>
                  </a:lnTo>
                  <a:lnTo>
                    <a:pt x="95" y="0"/>
                  </a:lnTo>
                  <a:lnTo>
                    <a:pt x="99" y="0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7" y="4"/>
                  </a:lnTo>
                  <a:lnTo>
                    <a:pt x="107" y="0"/>
                  </a:lnTo>
                  <a:lnTo>
                    <a:pt x="107" y="4"/>
                  </a:lnTo>
                  <a:lnTo>
                    <a:pt x="111" y="4"/>
                  </a:lnTo>
                  <a:lnTo>
                    <a:pt x="107" y="4"/>
                  </a:lnTo>
                  <a:lnTo>
                    <a:pt x="107" y="0"/>
                  </a:lnTo>
                  <a:lnTo>
                    <a:pt x="107" y="8"/>
                  </a:lnTo>
                  <a:lnTo>
                    <a:pt x="111" y="8"/>
                  </a:lnTo>
                  <a:lnTo>
                    <a:pt x="111" y="12"/>
                  </a:lnTo>
                  <a:lnTo>
                    <a:pt x="111" y="8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9" name="Freeform 133">
              <a:extLst>
                <a:ext uri="{FF2B5EF4-FFF2-40B4-BE49-F238E27FC236}">
                  <a16:creationId xmlns:a16="http://schemas.microsoft.com/office/drawing/2014/main" id="{4B9F6B1C-C279-B41B-F3E4-5094D07F0AA2}"/>
                </a:ext>
              </a:extLst>
            </p:cNvPr>
            <p:cNvSpPr>
              <a:spLocks noEditPoints="1"/>
            </p:cNvSpPr>
            <p:nvPr>
              <p:custDataLst>
                <p:tags r:id="rId53"/>
              </p:custDataLst>
            </p:nvPr>
          </p:nvSpPr>
          <p:spPr bwMode="gray">
            <a:xfrm>
              <a:off x="4892249" y="4041218"/>
              <a:ext cx="172988" cy="181687"/>
            </a:xfrm>
            <a:custGeom>
              <a:avLst/>
              <a:gdLst/>
              <a:ahLst/>
              <a:cxnLst>
                <a:cxn ang="0">
                  <a:pos x="28" y="52"/>
                </a:cxn>
                <a:cxn ang="0">
                  <a:pos x="28" y="52"/>
                </a:cxn>
                <a:cxn ang="0">
                  <a:pos x="24" y="52"/>
                </a:cxn>
                <a:cxn ang="0">
                  <a:pos x="24" y="52"/>
                </a:cxn>
                <a:cxn ang="0">
                  <a:pos x="24" y="52"/>
                </a:cxn>
                <a:cxn ang="0">
                  <a:pos x="20" y="52"/>
                </a:cxn>
                <a:cxn ang="0">
                  <a:pos x="20" y="52"/>
                </a:cxn>
                <a:cxn ang="0">
                  <a:pos x="20" y="52"/>
                </a:cxn>
                <a:cxn ang="0">
                  <a:pos x="20" y="48"/>
                </a:cxn>
                <a:cxn ang="0">
                  <a:pos x="20" y="52"/>
                </a:cxn>
                <a:cxn ang="0">
                  <a:pos x="16" y="48"/>
                </a:cxn>
                <a:cxn ang="0">
                  <a:pos x="16" y="48"/>
                </a:cxn>
                <a:cxn ang="0">
                  <a:pos x="16" y="48"/>
                </a:cxn>
                <a:cxn ang="0">
                  <a:pos x="16" y="48"/>
                </a:cxn>
                <a:cxn ang="0">
                  <a:pos x="16" y="44"/>
                </a:cxn>
                <a:cxn ang="0">
                  <a:pos x="20" y="40"/>
                </a:cxn>
                <a:cxn ang="0">
                  <a:pos x="16" y="40"/>
                </a:cxn>
                <a:cxn ang="0">
                  <a:pos x="20" y="40"/>
                </a:cxn>
                <a:cxn ang="0">
                  <a:pos x="20" y="36"/>
                </a:cxn>
                <a:cxn ang="0">
                  <a:pos x="20" y="32"/>
                </a:cxn>
                <a:cxn ang="0">
                  <a:pos x="20" y="28"/>
                </a:cxn>
                <a:cxn ang="0">
                  <a:pos x="20" y="28"/>
                </a:cxn>
                <a:cxn ang="0">
                  <a:pos x="24" y="28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8" y="32"/>
                </a:cxn>
                <a:cxn ang="0">
                  <a:pos x="32" y="32"/>
                </a:cxn>
                <a:cxn ang="0">
                  <a:pos x="32" y="32"/>
                </a:cxn>
                <a:cxn ang="0">
                  <a:pos x="32" y="32"/>
                </a:cxn>
                <a:cxn ang="0">
                  <a:pos x="40" y="32"/>
                </a:cxn>
                <a:cxn ang="0">
                  <a:pos x="44" y="32"/>
                </a:cxn>
                <a:cxn ang="0">
                  <a:pos x="44" y="32"/>
                </a:cxn>
                <a:cxn ang="0">
                  <a:pos x="44" y="36"/>
                </a:cxn>
                <a:cxn ang="0">
                  <a:pos x="44" y="40"/>
                </a:cxn>
                <a:cxn ang="0">
                  <a:pos x="44" y="40"/>
                </a:cxn>
                <a:cxn ang="0">
                  <a:pos x="44" y="52"/>
                </a:cxn>
                <a:cxn ang="0">
                  <a:pos x="40" y="52"/>
                </a:cxn>
                <a:cxn ang="0">
                  <a:pos x="36" y="52"/>
                </a:cxn>
                <a:cxn ang="0">
                  <a:pos x="32" y="52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44" h="52">
                  <a:moveTo>
                    <a:pt x="32" y="52"/>
                  </a:move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52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20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40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4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0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2"/>
                  </a:lnTo>
                  <a:close/>
                  <a:moveTo>
                    <a:pt x="8" y="4"/>
                  </a:moveTo>
                  <a:lnTo>
                    <a:pt x="8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0" name="Freeform 134">
              <a:extLst>
                <a:ext uri="{FF2B5EF4-FFF2-40B4-BE49-F238E27FC236}">
                  <a16:creationId xmlns:a16="http://schemas.microsoft.com/office/drawing/2014/main" id="{9BB370D6-168A-453B-10BB-59B5CDE7FB6A}"/>
                </a:ext>
              </a:extLst>
            </p:cNvPr>
            <p:cNvSpPr>
              <a:spLocks noEditPoints="1"/>
            </p:cNvSpPr>
            <p:nvPr>
              <p:custDataLst>
                <p:tags r:id="rId54"/>
              </p:custDataLst>
            </p:nvPr>
          </p:nvSpPr>
          <p:spPr bwMode="gray">
            <a:xfrm>
              <a:off x="6555280" y="3118800"/>
              <a:ext cx="408878" cy="377351"/>
            </a:xfrm>
            <a:custGeom>
              <a:avLst/>
              <a:gdLst/>
              <a:ahLst/>
              <a:cxnLst>
                <a:cxn ang="0">
                  <a:pos x="44" y="36"/>
                </a:cxn>
                <a:cxn ang="0">
                  <a:pos x="48" y="48"/>
                </a:cxn>
                <a:cxn ang="0">
                  <a:pos x="48" y="48"/>
                </a:cxn>
                <a:cxn ang="0">
                  <a:pos x="52" y="56"/>
                </a:cxn>
                <a:cxn ang="0">
                  <a:pos x="52" y="52"/>
                </a:cxn>
                <a:cxn ang="0">
                  <a:pos x="52" y="48"/>
                </a:cxn>
                <a:cxn ang="0">
                  <a:pos x="56" y="56"/>
                </a:cxn>
                <a:cxn ang="0">
                  <a:pos x="60" y="56"/>
                </a:cxn>
                <a:cxn ang="0">
                  <a:pos x="68" y="64"/>
                </a:cxn>
                <a:cxn ang="0">
                  <a:pos x="76" y="72"/>
                </a:cxn>
                <a:cxn ang="0">
                  <a:pos x="80" y="76"/>
                </a:cxn>
                <a:cxn ang="0">
                  <a:pos x="88" y="80"/>
                </a:cxn>
                <a:cxn ang="0">
                  <a:pos x="88" y="84"/>
                </a:cxn>
                <a:cxn ang="0">
                  <a:pos x="92" y="88"/>
                </a:cxn>
                <a:cxn ang="0">
                  <a:pos x="96" y="92"/>
                </a:cxn>
                <a:cxn ang="0">
                  <a:pos x="100" y="100"/>
                </a:cxn>
                <a:cxn ang="0">
                  <a:pos x="104" y="100"/>
                </a:cxn>
                <a:cxn ang="0">
                  <a:pos x="96" y="108"/>
                </a:cxn>
                <a:cxn ang="0">
                  <a:pos x="92" y="104"/>
                </a:cxn>
                <a:cxn ang="0">
                  <a:pos x="92" y="104"/>
                </a:cxn>
                <a:cxn ang="0">
                  <a:pos x="88" y="100"/>
                </a:cxn>
                <a:cxn ang="0">
                  <a:pos x="84" y="96"/>
                </a:cxn>
                <a:cxn ang="0">
                  <a:pos x="84" y="92"/>
                </a:cxn>
                <a:cxn ang="0">
                  <a:pos x="80" y="88"/>
                </a:cxn>
                <a:cxn ang="0">
                  <a:pos x="72" y="84"/>
                </a:cxn>
                <a:cxn ang="0">
                  <a:pos x="72" y="80"/>
                </a:cxn>
                <a:cxn ang="0">
                  <a:pos x="68" y="72"/>
                </a:cxn>
                <a:cxn ang="0">
                  <a:pos x="64" y="72"/>
                </a:cxn>
                <a:cxn ang="0">
                  <a:pos x="60" y="68"/>
                </a:cxn>
                <a:cxn ang="0">
                  <a:pos x="56" y="68"/>
                </a:cxn>
                <a:cxn ang="0">
                  <a:pos x="52" y="68"/>
                </a:cxn>
                <a:cxn ang="0">
                  <a:pos x="44" y="68"/>
                </a:cxn>
                <a:cxn ang="0">
                  <a:pos x="40" y="64"/>
                </a:cxn>
                <a:cxn ang="0">
                  <a:pos x="36" y="68"/>
                </a:cxn>
                <a:cxn ang="0">
                  <a:pos x="28" y="64"/>
                </a:cxn>
                <a:cxn ang="0">
                  <a:pos x="24" y="60"/>
                </a:cxn>
                <a:cxn ang="0">
                  <a:pos x="20" y="76"/>
                </a:cxn>
                <a:cxn ang="0">
                  <a:pos x="12" y="68"/>
                </a:cxn>
                <a:cxn ang="0">
                  <a:pos x="12" y="72"/>
                </a:cxn>
                <a:cxn ang="0">
                  <a:pos x="4" y="72"/>
                </a:cxn>
                <a:cxn ang="0">
                  <a:pos x="0" y="56"/>
                </a:cxn>
                <a:cxn ang="0">
                  <a:pos x="4" y="44"/>
                </a:cxn>
                <a:cxn ang="0">
                  <a:pos x="8" y="36"/>
                </a:cxn>
                <a:cxn ang="0">
                  <a:pos x="8" y="28"/>
                </a:cxn>
                <a:cxn ang="0">
                  <a:pos x="8" y="20"/>
                </a:cxn>
                <a:cxn ang="0">
                  <a:pos x="16" y="20"/>
                </a:cxn>
                <a:cxn ang="0">
                  <a:pos x="16" y="16"/>
                </a:cxn>
                <a:cxn ang="0">
                  <a:pos x="24" y="12"/>
                </a:cxn>
                <a:cxn ang="0">
                  <a:pos x="32" y="8"/>
                </a:cxn>
                <a:cxn ang="0">
                  <a:pos x="36" y="4"/>
                </a:cxn>
                <a:cxn ang="0">
                  <a:pos x="40" y="16"/>
                </a:cxn>
                <a:cxn ang="0">
                  <a:pos x="44" y="28"/>
                </a:cxn>
                <a:cxn ang="0">
                  <a:pos x="44" y="32"/>
                </a:cxn>
                <a:cxn ang="0">
                  <a:pos x="56" y="44"/>
                </a:cxn>
                <a:cxn ang="0">
                  <a:pos x="60" y="44"/>
                </a:cxn>
                <a:cxn ang="0">
                  <a:pos x="60" y="44"/>
                </a:cxn>
                <a:cxn ang="0">
                  <a:pos x="60" y="48"/>
                </a:cxn>
                <a:cxn ang="0">
                  <a:pos x="56" y="48"/>
                </a:cxn>
                <a:cxn ang="0">
                  <a:pos x="56" y="44"/>
                </a:cxn>
                <a:cxn ang="0">
                  <a:pos x="56" y="44"/>
                </a:cxn>
                <a:cxn ang="0">
                  <a:pos x="56" y="44"/>
                </a:cxn>
              </a:cxnLst>
              <a:rect l="0" t="0" r="r" b="b"/>
              <a:pathLst>
                <a:path w="104" h="108">
                  <a:moveTo>
                    <a:pt x="44" y="32"/>
                  </a:moveTo>
                  <a:lnTo>
                    <a:pt x="44" y="32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56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72" y="64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76" y="72"/>
                  </a:lnTo>
                  <a:lnTo>
                    <a:pt x="80" y="72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8" y="80"/>
                  </a:lnTo>
                  <a:lnTo>
                    <a:pt x="88" y="80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92" y="84"/>
                  </a:lnTo>
                  <a:lnTo>
                    <a:pt x="92" y="88"/>
                  </a:lnTo>
                  <a:lnTo>
                    <a:pt x="92" y="88"/>
                  </a:lnTo>
                  <a:lnTo>
                    <a:pt x="92" y="88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0" y="100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88" y="104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0" y="92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76" y="88"/>
                  </a:lnTo>
                  <a:lnTo>
                    <a:pt x="72" y="84"/>
                  </a:lnTo>
                  <a:lnTo>
                    <a:pt x="72" y="84"/>
                  </a:lnTo>
                  <a:lnTo>
                    <a:pt x="72" y="84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48" y="68"/>
                  </a:lnTo>
                  <a:lnTo>
                    <a:pt x="48" y="64"/>
                  </a:lnTo>
                  <a:lnTo>
                    <a:pt x="48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36" y="68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28" y="68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4"/>
                  </a:lnTo>
                  <a:lnTo>
                    <a:pt x="20" y="68"/>
                  </a:lnTo>
                  <a:lnTo>
                    <a:pt x="20" y="76"/>
                  </a:lnTo>
                  <a:lnTo>
                    <a:pt x="16" y="76"/>
                  </a:lnTo>
                  <a:lnTo>
                    <a:pt x="16" y="72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0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6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4" y="24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close/>
                  <a:moveTo>
                    <a:pt x="56" y="40"/>
                  </a:moveTo>
                  <a:lnTo>
                    <a:pt x="56" y="40"/>
                  </a:lnTo>
                  <a:lnTo>
                    <a:pt x="56" y="40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0"/>
                  </a:lnTo>
                  <a:lnTo>
                    <a:pt x="56" y="40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1" name="Freeform 135">
              <a:extLst>
                <a:ext uri="{FF2B5EF4-FFF2-40B4-BE49-F238E27FC236}">
                  <a16:creationId xmlns:a16="http://schemas.microsoft.com/office/drawing/2014/main" id="{19E6550D-84FA-7F4D-EC5C-38B4A377AA76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gray">
            <a:xfrm>
              <a:off x="6350840" y="3328442"/>
              <a:ext cx="896386" cy="740728"/>
            </a:xfrm>
            <a:custGeom>
              <a:avLst/>
              <a:gdLst/>
              <a:ahLst/>
              <a:cxnLst>
                <a:cxn ang="0">
                  <a:pos x="184" y="184"/>
                </a:cxn>
                <a:cxn ang="0">
                  <a:pos x="164" y="184"/>
                </a:cxn>
                <a:cxn ang="0">
                  <a:pos x="152" y="188"/>
                </a:cxn>
                <a:cxn ang="0">
                  <a:pos x="144" y="196"/>
                </a:cxn>
                <a:cxn ang="0">
                  <a:pos x="132" y="200"/>
                </a:cxn>
                <a:cxn ang="0">
                  <a:pos x="116" y="196"/>
                </a:cxn>
                <a:cxn ang="0">
                  <a:pos x="104" y="208"/>
                </a:cxn>
                <a:cxn ang="0">
                  <a:pos x="96" y="208"/>
                </a:cxn>
                <a:cxn ang="0">
                  <a:pos x="84" y="208"/>
                </a:cxn>
                <a:cxn ang="0">
                  <a:pos x="64" y="196"/>
                </a:cxn>
                <a:cxn ang="0">
                  <a:pos x="52" y="192"/>
                </a:cxn>
                <a:cxn ang="0">
                  <a:pos x="44" y="180"/>
                </a:cxn>
                <a:cxn ang="0">
                  <a:pos x="36" y="172"/>
                </a:cxn>
                <a:cxn ang="0">
                  <a:pos x="32" y="160"/>
                </a:cxn>
                <a:cxn ang="0">
                  <a:pos x="24" y="152"/>
                </a:cxn>
                <a:cxn ang="0">
                  <a:pos x="16" y="140"/>
                </a:cxn>
                <a:cxn ang="0">
                  <a:pos x="4" y="132"/>
                </a:cxn>
                <a:cxn ang="0">
                  <a:pos x="4" y="120"/>
                </a:cxn>
                <a:cxn ang="0">
                  <a:pos x="16" y="116"/>
                </a:cxn>
                <a:cxn ang="0">
                  <a:pos x="20" y="96"/>
                </a:cxn>
                <a:cxn ang="0">
                  <a:pos x="20" y="80"/>
                </a:cxn>
                <a:cxn ang="0">
                  <a:pos x="32" y="76"/>
                </a:cxn>
                <a:cxn ang="0">
                  <a:pos x="32" y="60"/>
                </a:cxn>
                <a:cxn ang="0">
                  <a:pos x="40" y="44"/>
                </a:cxn>
                <a:cxn ang="0">
                  <a:pos x="48" y="36"/>
                </a:cxn>
                <a:cxn ang="0">
                  <a:pos x="52" y="16"/>
                </a:cxn>
                <a:cxn ang="0">
                  <a:pos x="64" y="8"/>
                </a:cxn>
                <a:cxn ang="0">
                  <a:pos x="72" y="16"/>
                </a:cxn>
                <a:cxn ang="0">
                  <a:pos x="76" y="4"/>
                </a:cxn>
                <a:cxn ang="0">
                  <a:pos x="88" y="8"/>
                </a:cxn>
                <a:cxn ang="0">
                  <a:pos x="96" y="8"/>
                </a:cxn>
                <a:cxn ang="0">
                  <a:pos x="104" y="8"/>
                </a:cxn>
                <a:cxn ang="0">
                  <a:pos x="116" y="12"/>
                </a:cxn>
                <a:cxn ang="0">
                  <a:pos x="124" y="20"/>
                </a:cxn>
                <a:cxn ang="0">
                  <a:pos x="132" y="32"/>
                </a:cxn>
                <a:cxn ang="0">
                  <a:pos x="140" y="40"/>
                </a:cxn>
                <a:cxn ang="0">
                  <a:pos x="140" y="48"/>
                </a:cxn>
                <a:cxn ang="0">
                  <a:pos x="132" y="64"/>
                </a:cxn>
                <a:cxn ang="0">
                  <a:pos x="140" y="72"/>
                </a:cxn>
                <a:cxn ang="0">
                  <a:pos x="152" y="76"/>
                </a:cxn>
                <a:cxn ang="0">
                  <a:pos x="152" y="88"/>
                </a:cxn>
                <a:cxn ang="0">
                  <a:pos x="160" y="100"/>
                </a:cxn>
                <a:cxn ang="0">
                  <a:pos x="176" y="112"/>
                </a:cxn>
                <a:cxn ang="0">
                  <a:pos x="200" y="120"/>
                </a:cxn>
                <a:cxn ang="0">
                  <a:pos x="212" y="128"/>
                </a:cxn>
                <a:cxn ang="0">
                  <a:pos x="224" y="132"/>
                </a:cxn>
                <a:cxn ang="0">
                  <a:pos x="200" y="160"/>
                </a:cxn>
                <a:cxn ang="0">
                  <a:pos x="192" y="172"/>
                </a:cxn>
              </a:cxnLst>
              <a:rect l="0" t="0" r="r" b="b"/>
              <a:pathLst>
                <a:path w="228" h="212">
                  <a:moveTo>
                    <a:pt x="192" y="172"/>
                  </a:moveTo>
                  <a:lnTo>
                    <a:pt x="188" y="176"/>
                  </a:lnTo>
                  <a:lnTo>
                    <a:pt x="184" y="180"/>
                  </a:lnTo>
                  <a:lnTo>
                    <a:pt x="184" y="184"/>
                  </a:lnTo>
                  <a:lnTo>
                    <a:pt x="176" y="184"/>
                  </a:lnTo>
                  <a:lnTo>
                    <a:pt x="172" y="184"/>
                  </a:lnTo>
                  <a:lnTo>
                    <a:pt x="168" y="184"/>
                  </a:lnTo>
                  <a:lnTo>
                    <a:pt x="164" y="184"/>
                  </a:lnTo>
                  <a:lnTo>
                    <a:pt x="160" y="184"/>
                  </a:lnTo>
                  <a:lnTo>
                    <a:pt x="160" y="188"/>
                  </a:lnTo>
                  <a:lnTo>
                    <a:pt x="156" y="188"/>
                  </a:lnTo>
                  <a:lnTo>
                    <a:pt x="152" y="188"/>
                  </a:lnTo>
                  <a:lnTo>
                    <a:pt x="152" y="192"/>
                  </a:lnTo>
                  <a:lnTo>
                    <a:pt x="152" y="196"/>
                  </a:lnTo>
                  <a:lnTo>
                    <a:pt x="148" y="196"/>
                  </a:lnTo>
                  <a:lnTo>
                    <a:pt x="144" y="196"/>
                  </a:lnTo>
                  <a:lnTo>
                    <a:pt x="140" y="196"/>
                  </a:lnTo>
                  <a:lnTo>
                    <a:pt x="140" y="200"/>
                  </a:lnTo>
                  <a:lnTo>
                    <a:pt x="136" y="200"/>
                  </a:lnTo>
                  <a:lnTo>
                    <a:pt x="132" y="200"/>
                  </a:lnTo>
                  <a:lnTo>
                    <a:pt x="128" y="200"/>
                  </a:lnTo>
                  <a:lnTo>
                    <a:pt x="124" y="200"/>
                  </a:lnTo>
                  <a:lnTo>
                    <a:pt x="120" y="196"/>
                  </a:lnTo>
                  <a:lnTo>
                    <a:pt x="116" y="196"/>
                  </a:lnTo>
                  <a:lnTo>
                    <a:pt x="112" y="200"/>
                  </a:lnTo>
                  <a:lnTo>
                    <a:pt x="108" y="200"/>
                  </a:lnTo>
                  <a:lnTo>
                    <a:pt x="104" y="204"/>
                  </a:lnTo>
                  <a:lnTo>
                    <a:pt x="104" y="208"/>
                  </a:lnTo>
                  <a:lnTo>
                    <a:pt x="100" y="208"/>
                  </a:lnTo>
                  <a:lnTo>
                    <a:pt x="100" y="212"/>
                  </a:lnTo>
                  <a:lnTo>
                    <a:pt x="96" y="212"/>
                  </a:lnTo>
                  <a:lnTo>
                    <a:pt x="96" y="208"/>
                  </a:lnTo>
                  <a:lnTo>
                    <a:pt x="96" y="212"/>
                  </a:lnTo>
                  <a:lnTo>
                    <a:pt x="92" y="208"/>
                  </a:lnTo>
                  <a:lnTo>
                    <a:pt x="88" y="208"/>
                  </a:lnTo>
                  <a:lnTo>
                    <a:pt x="84" y="208"/>
                  </a:lnTo>
                  <a:lnTo>
                    <a:pt x="80" y="208"/>
                  </a:lnTo>
                  <a:lnTo>
                    <a:pt x="76" y="208"/>
                  </a:lnTo>
                  <a:lnTo>
                    <a:pt x="76" y="204"/>
                  </a:lnTo>
                  <a:lnTo>
                    <a:pt x="64" y="196"/>
                  </a:lnTo>
                  <a:lnTo>
                    <a:pt x="64" y="192"/>
                  </a:lnTo>
                  <a:lnTo>
                    <a:pt x="60" y="192"/>
                  </a:lnTo>
                  <a:lnTo>
                    <a:pt x="56" y="192"/>
                  </a:lnTo>
                  <a:lnTo>
                    <a:pt x="52" y="192"/>
                  </a:lnTo>
                  <a:lnTo>
                    <a:pt x="48" y="192"/>
                  </a:lnTo>
                  <a:lnTo>
                    <a:pt x="44" y="192"/>
                  </a:lnTo>
                  <a:lnTo>
                    <a:pt x="44" y="188"/>
                  </a:lnTo>
                  <a:lnTo>
                    <a:pt x="44" y="180"/>
                  </a:lnTo>
                  <a:lnTo>
                    <a:pt x="44" y="176"/>
                  </a:lnTo>
                  <a:lnTo>
                    <a:pt x="40" y="176"/>
                  </a:lnTo>
                  <a:lnTo>
                    <a:pt x="36" y="176"/>
                  </a:lnTo>
                  <a:lnTo>
                    <a:pt x="36" y="172"/>
                  </a:lnTo>
                  <a:lnTo>
                    <a:pt x="32" y="172"/>
                  </a:lnTo>
                  <a:lnTo>
                    <a:pt x="32" y="168"/>
                  </a:lnTo>
                  <a:lnTo>
                    <a:pt x="32" y="164"/>
                  </a:lnTo>
                  <a:lnTo>
                    <a:pt x="32" y="160"/>
                  </a:lnTo>
                  <a:lnTo>
                    <a:pt x="28" y="160"/>
                  </a:lnTo>
                  <a:lnTo>
                    <a:pt x="28" y="156"/>
                  </a:lnTo>
                  <a:lnTo>
                    <a:pt x="28" y="152"/>
                  </a:lnTo>
                  <a:lnTo>
                    <a:pt x="24" y="152"/>
                  </a:lnTo>
                  <a:lnTo>
                    <a:pt x="24" y="148"/>
                  </a:lnTo>
                  <a:lnTo>
                    <a:pt x="20" y="148"/>
                  </a:lnTo>
                  <a:lnTo>
                    <a:pt x="20" y="144"/>
                  </a:lnTo>
                  <a:lnTo>
                    <a:pt x="16" y="140"/>
                  </a:lnTo>
                  <a:lnTo>
                    <a:pt x="16" y="136"/>
                  </a:lnTo>
                  <a:lnTo>
                    <a:pt x="12" y="132"/>
                  </a:lnTo>
                  <a:lnTo>
                    <a:pt x="8" y="132"/>
                  </a:lnTo>
                  <a:lnTo>
                    <a:pt x="4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4" y="124"/>
                  </a:lnTo>
                  <a:lnTo>
                    <a:pt x="4" y="120"/>
                  </a:lnTo>
                  <a:lnTo>
                    <a:pt x="8" y="120"/>
                  </a:lnTo>
                  <a:lnTo>
                    <a:pt x="12" y="120"/>
                  </a:lnTo>
                  <a:lnTo>
                    <a:pt x="16" y="120"/>
                  </a:lnTo>
                  <a:lnTo>
                    <a:pt x="16" y="116"/>
                  </a:lnTo>
                  <a:lnTo>
                    <a:pt x="20" y="112"/>
                  </a:lnTo>
                  <a:lnTo>
                    <a:pt x="20" y="108"/>
                  </a:lnTo>
                  <a:lnTo>
                    <a:pt x="16" y="100"/>
                  </a:lnTo>
                  <a:lnTo>
                    <a:pt x="20" y="96"/>
                  </a:lnTo>
                  <a:lnTo>
                    <a:pt x="20" y="92"/>
                  </a:lnTo>
                  <a:lnTo>
                    <a:pt x="20" y="88"/>
                  </a:lnTo>
                  <a:lnTo>
                    <a:pt x="20" y="84"/>
                  </a:lnTo>
                  <a:lnTo>
                    <a:pt x="20" y="80"/>
                  </a:lnTo>
                  <a:lnTo>
                    <a:pt x="24" y="76"/>
                  </a:lnTo>
                  <a:lnTo>
                    <a:pt x="24" y="72"/>
                  </a:lnTo>
                  <a:lnTo>
                    <a:pt x="28" y="76"/>
                  </a:lnTo>
                  <a:lnTo>
                    <a:pt x="32" y="76"/>
                  </a:lnTo>
                  <a:lnTo>
                    <a:pt x="32" y="72"/>
                  </a:lnTo>
                  <a:lnTo>
                    <a:pt x="32" y="68"/>
                  </a:lnTo>
                  <a:lnTo>
                    <a:pt x="32" y="64"/>
                  </a:lnTo>
                  <a:lnTo>
                    <a:pt x="32" y="60"/>
                  </a:lnTo>
                  <a:lnTo>
                    <a:pt x="32" y="56"/>
                  </a:lnTo>
                  <a:lnTo>
                    <a:pt x="36" y="56"/>
                  </a:lnTo>
                  <a:lnTo>
                    <a:pt x="36" y="52"/>
                  </a:lnTo>
                  <a:lnTo>
                    <a:pt x="40" y="44"/>
                  </a:lnTo>
                  <a:lnTo>
                    <a:pt x="40" y="40"/>
                  </a:lnTo>
                  <a:lnTo>
                    <a:pt x="44" y="40"/>
                  </a:lnTo>
                  <a:lnTo>
                    <a:pt x="48" y="40"/>
                  </a:lnTo>
                  <a:lnTo>
                    <a:pt x="48" y="36"/>
                  </a:lnTo>
                  <a:lnTo>
                    <a:pt x="52" y="28"/>
                  </a:lnTo>
                  <a:lnTo>
                    <a:pt x="52" y="24"/>
                  </a:lnTo>
                  <a:lnTo>
                    <a:pt x="52" y="20"/>
                  </a:lnTo>
                  <a:lnTo>
                    <a:pt x="52" y="16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4" y="8"/>
                  </a:lnTo>
                  <a:lnTo>
                    <a:pt x="68" y="8"/>
                  </a:lnTo>
                  <a:lnTo>
                    <a:pt x="68" y="12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2" y="8"/>
                  </a:lnTo>
                  <a:lnTo>
                    <a:pt x="76" y="4"/>
                  </a:lnTo>
                  <a:lnTo>
                    <a:pt x="76" y="0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8"/>
                  </a:lnTo>
                  <a:lnTo>
                    <a:pt x="84" y="8"/>
                  </a:lnTo>
                  <a:lnTo>
                    <a:pt x="88" y="8"/>
                  </a:lnTo>
                  <a:lnTo>
                    <a:pt x="92" y="8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6" y="8"/>
                  </a:lnTo>
                  <a:lnTo>
                    <a:pt x="100" y="8"/>
                  </a:lnTo>
                  <a:lnTo>
                    <a:pt x="100" y="4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8" y="8"/>
                  </a:lnTo>
                  <a:lnTo>
                    <a:pt x="112" y="8"/>
                  </a:lnTo>
                  <a:lnTo>
                    <a:pt x="112" y="12"/>
                  </a:lnTo>
                  <a:lnTo>
                    <a:pt x="116" y="12"/>
                  </a:lnTo>
                  <a:lnTo>
                    <a:pt x="120" y="12"/>
                  </a:lnTo>
                  <a:lnTo>
                    <a:pt x="120" y="16"/>
                  </a:lnTo>
                  <a:lnTo>
                    <a:pt x="124" y="16"/>
                  </a:lnTo>
                  <a:lnTo>
                    <a:pt x="124" y="20"/>
                  </a:lnTo>
                  <a:lnTo>
                    <a:pt x="124" y="24"/>
                  </a:lnTo>
                  <a:lnTo>
                    <a:pt x="128" y="28"/>
                  </a:lnTo>
                  <a:lnTo>
                    <a:pt x="132" y="28"/>
                  </a:lnTo>
                  <a:lnTo>
                    <a:pt x="132" y="32"/>
                  </a:lnTo>
                  <a:lnTo>
                    <a:pt x="136" y="32"/>
                  </a:lnTo>
                  <a:lnTo>
                    <a:pt x="136" y="36"/>
                  </a:lnTo>
                  <a:lnTo>
                    <a:pt x="140" y="36"/>
                  </a:lnTo>
                  <a:lnTo>
                    <a:pt x="140" y="40"/>
                  </a:lnTo>
                  <a:lnTo>
                    <a:pt x="140" y="44"/>
                  </a:lnTo>
                  <a:lnTo>
                    <a:pt x="144" y="44"/>
                  </a:lnTo>
                  <a:lnTo>
                    <a:pt x="144" y="48"/>
                  </a:lnTo>
                  <a:lnTo>
                    <a:pt x="140" y="48"/>
                  </a:lnTo>
                  <a:lnTo>
                    <a:pt x="140" y="52"/>
                  </a:lnTo>
                  <a:lnTo>
                    <a:pt x="136" y="56"/>
                  </a:lnTo>
                  <a:lnTo>
                    <a:pt x="136" y="60"/>
                  </a:lnTo>
                  <a:lnTo>
                    <a:pt x="132" y="64"/>
                  </a:lnTo>
                  <a:lnTo>
                    <a:pt x="136" y="64"/>
                  </a:lnTo>
                  <a:lnTo>
                    <a:pt x="136" y="68"/>
                  </a:lnTo>
                  <a:lnTo>
                    <a:pt x="136" y="72"/>
                  </a:lnTo>
                  <a:lnTo>
                    <a:pt x="140" y="72"/>
                  </a:lnTo>
                  <a:lnTo>
                    <a:pt x="144" y="72"/>
                  </a:lnTo>
                  <a:lnTo>
                    <a:pt x="148" y="72"/>
                  </a:lnTo>
                  <a:lnTo>
                    <a:pt x="152" y="72"/>
                  </a:lnTo>
                  <a:lnTo>
                    <a:pt x="152" y="76"/>
                  </a:lnTo>
                  <a:lnTo>
                    <a:pt x="148" y="76"/>
                  </a:lnTo>
                  <a:lnTo>
                    <a:pt x="148" y="80"/>
                  </a:lnTo>
                  <a:lnTo>
                    <a:pt x="148" y="84"/>
                  </a:lnTo>
                  <a:lnTo>
                    <a:pt x="152" y="88"/>
                  </a:lnTo>
                  <a:lnTo>
                    <a:pt x="152" y="92"/>
                  </a:lnTo>
                  <a:lnTo>
                    <a:pt x="156" y="92"/>
                  </a:lnTo>
                  <a:lnTo>
                    <a:pt x="156" y="96"/>
                  </a:lnTo>
                  <a:lnTo>
                    <a:pt x="160" y="100"/>
                  </a:lnTo>
                  <a:lnTo>
                    <a:pt x="160" y="104"/>
                  </a:lnTo>
                  <a:lnTo>
                    <a:pt x="164" y="104"/>
                  </a:lnTo>
                  <a:lnTo>
                    <a:pt x="168" y="108"/>
                  </a:lnTo>
                  <a:lnTo>
                    <a:pt x="176" y="112"/>
                  </a:lnTo>
                  <a:lnTo>
                    <a:pt x="184" y="116"/>
                  </a:lnTo>
                  <a:lnTo>
                    <a:pt x="188" y="116"/>
                  </a:lnTo>
                  <a:lnTo>
                    <a:pt x="192" y="120"/>
                  </a:lnTo>
                  <a:lnTo>
                    <a:pt x="200" y="120"/>
                  </a:lnTo>
                  <a:lnTo>
                    <a:pt x="204" y="124"/>
                  </a:lnTo>
                  <a:lnTo>
                    <a:pt x="208" y="124"/>
                  </a:lnTo>
                  <a:lnTo>
                    <a:pt x="212" y="124"/>
                  </a:lnTo>
                  <a:lnTo>
                    <a:pt x="212" y="128"/>
                  </a:lnTo>
                  <a:lnTo>
                    <a:pt x="216" y="128"/>
                  </a:lnTo>
                  <a:lnTo>
                    <a:pt x="224" y="128"/>
                  </a:lnTo>
                  <a:lnTo>
                    <a:pt x="228" y="128"/>
                  </a:lnTo>
                  <a:lnTo>
                    <a:pt x="224" y="132"/>
                  </a:lnTo>
                  <a:lnTo>
                    <a:pt x="220" y="136"/>
                  </a:lnTo>
                  <a:lnTo>
                    <a:pt x="212" y="144"/>
                  </a:lnTo>
                  <a:lnTo>
                    <a:pt x="208" y="152"/>
                  </a:lnTo>
                  <a:lnTo>
                    <a:pt x="200" y="160"/>
                  </a:lnTo>
                  <a:lnTo>
                    <a:pt x="200" y="164"/>
                  </a:lnTo>
                  <a:lnTo>
                    <a:pt x="196" y="164"/>
                  </a:lnTo>
                  <a:lnTo>
                    <a:pt x="192" y="168"/>
                  </a:lnTo>
                  <a:lnTo>
                    <a:pt x="192" y="172"/>
                  </a:lnTo>
                  <a:close/>
                </a:path>
              </a:pathLst>
            </a:custGeom>
            <a:solidFill>
              <a:srgbClr val="92D05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2" name="Freeform 136">
              <a:extLst>
                <a:ext uri="{FF2B5EF4-FFF2-40B4-BE49-F238E27FC236}">
                  <a16:creationId xmlns:a16="http://schemas.microsoft.com/office/drawing/2014/main" id="{8F253CF1-DF62-8A40-E0AA-166CBC782DCE}"/>
                </a:ext>
              </a:extLst>
            </p:cNvPr>
            <p:cNvSpPr>
              <a:spLocks noEditPoints="1"/>
            </p:cNvSpPr>
            <p:nvPr>
              <p:custDataLst>
                <p:tags r:id="rId56"/>
              </p:custDataLst>
            </p:nvPr>
          </p:nvSpPr>
          <p:spPr bwMode="gray">
            <a:xfrm>
              <a:off x="4907977" y="4139050"/>
              <a:ext cx="345973" cy="387834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48" y="103"/>
                </a:cxn>
                <a:cxn ang="0">
                  <a:pos x="48" y="107"/>
                </a:cxn>
                <a:cxn ang="0">
                  <a:pos x="44" y="107"/>
                </a:cxn>
                <a:cxn ang="0">
                  <a:pos x="36" y="111"/>
                </a:cxn>
                <a:cxn ang="0">
                  <a:pos x="32" y="107"/>
                </a:cxn>
                <a:cxn ang="0">
                  <a:pos x="28" y="99"/>
                </a:cxn>
                <a:cxn ang="0">
                  <a:pos x="20" y="92"/>
                </a:cxn>
                <a:cxn ang="0">
                  <a:pos x="16" y="88"/>
                </a:cxn>
                <a:cxn ang="0">
                  <a:pos x="20" y="88"/>
                </a:cxn>
                <a:cxn ang="0">
                  <a:pos x="16" y="88"/>
                </a:cxn>
                <a:cxn ang="0">
                  <a:pos x="12" y="80"/>
                </a:cxn>
                <a:cxn ang="0">
                  <a:pos x="12" y="80"/>
                </a:cxn>
                <a:cxn ang="0">
                  <a:pos x="8" y="76"/>
                </a:cxn>
                <a:cxn ang="0">
                  <a:pos x="8" y="72"/>
                </a:cxn>
                <a:cxn ang="0">
                  <a:pos x="4" y="64"/>
                </a:cxn>
                <a:cxn ang="0">
                  <a:pos x="12" y="72"/>
                </a:cxn>
                <a:cxn ang="0">
                  <a:pos x="12" y="72"/>
                </a:cxn>
                <a:cxn ang="0">
                  <a:pos x="8" y="68"/>
                </a:cxn>
                <a:cxn ang="0">
                  <a:pos x="4" y="68"/>
                </a:cxn>
                <a:cxn ang="0">
                  <a:pos x="0" y="52"/>
                </a:cxn>
                <a:cxn ang="0">
                  <a:pos x="4" y="56"/>
                </a:cxn>
                <a:cxn ang="0">
                  <a:pos x="8" y="48"/>
                </a:cxn>
                <a:cxn ang="0">
                  <a:pos x="8" y="44"/>
                </a:cxn>
                <a:cxn ang="0">
                  <a:pos x="8" y="40"/>
                </a:cxn>
                <a:cxn ang="0">
                  <a:pos x="12" y="40"/>
                </a:cxn>
                <a:cxn ang="0">
                  <a:pos x="16" y="40"/>
                </a:cxn>
                <a:cxn ang="0">
                  <a:pos x="12" y="32"/>
                </a:cxn>
                <a:cxn ang="0">
                  <a:pos x="12" y="32"/>
                </a:cxn>
                <a:cxn ang="0">
                  <a:pos x="16" y="28"/>
                </a:cxn>
                <a:cxn ang="0">
                  <a:pos x="16" y="24"/>
                </a:cxn>
                <a:cxn ang="0">
                  <a:pos x="20" y="24"/>
                </a:cxn>
                <a:cxn ang="0">
                  <a:pos x="28" y="24"/>
                </a:cxn>
                <a:cxn ang="0">
                  <a:pos x="40" y="12"/>
                </a:cxn>
                <a:cxn ang="0">
                  <a:pos x="40" y="0"/>
                </a:cxn>
                <a:cxn ang="0">
                  <a:pos x="56" y="0"/>
                </a:cxn>
                <a:cxn ang="0">
                  <a:pos x="68" y="0"/>
                </a:cxn>
                <a:cxn ang="0">
                  <a:pos x="68" y="4"/>
                </a:cxn>
                <a:cxn ang="0">
                  <a:pos x="68" y="12"/>
                </a:cxn>
                <a:cxn ang="0">
                  <a:pos x="68" y="20"/>
                </a:cxn>
                <a:cxn ang="0">
                  <a:pos x="76" y="16"/>
                </a:cxn>
                <a:cxn ang="0">
                  <a:pos x="84" y="16"/>
                </a:cxn>
                <a:cxn ang="0">
                  <a:pos x="88" y="24"/>
                </a:cxn>
                <a:cxn ang="0">
                  <a:pos x="80" y="32"/>
                </a:cxn>
                <a:cxn ang="0">
                  <a:pos x="80" y="44"/>
                </a:cxn>
                <a:cxn ang="0">
                  <a:pos x="84" y="48"/>
                </a:cxn>
                <a:cxn ang="0">
                  <a:pos x="88" y="52"/>
                </a:cxn>
                <a:cxn ang="0">
                  <a:pos x="88" y="64"/>
                </a:cxn>
                <a:cxn ang="0">
                  <a:pos x="88" y="76"/>
                </a:cxn>
                <a:cxn ang="0">
                  <a:pos x="84" y="80"/>
                </a:cxn>
                <a:cxn ang="0">
                  <a:pos x="80" y="88"/>
                </a:cxn>
                <a:cxn ang="0">
                  <a:pos x="76" y="84"/>
                </a:cxn>
                <a:cxn ang="0">
                  <a:pos x="68" y="84"/>
                </a:cxn>
                <a:cxn ang="0">
                  <a:pos x="64" y="84"/>
                </a:cxn>
                <a:cxn ang="0">
                  <a:pos x="60" y="76"/>
                </a:cxn>
                <a:cxn ang="0">
                  <a:pos x="56" y="80"/>
                </a:cxn>
                <a:cxn ang="0">
                  <a:pos x="52" y="84"/>
                </a:cxn>
                <a:cxn ang="0">
                  <a:pos x="44" y="84"/>
                </a:cxn>
                <a:cxn ang="0">
                  <a:pos x="44" y="92"/>
                </a:cxn>
                <a:cxn ang="0">
                  <a:pos x="4" y="56"/>
                </a:cxn>
                <a:cxn ang="0">
                  <a:pos x="4" y="56"/>
                </a:cxn>
              </a:cxnLst>
              <a:rect l="0" t="0" r="r" b="b"/>
              <a:pathLst>
                <a:path w="88" h="111">
                  <a:moveTo>
                    <a:pt x="44" y="92"/>
                  </a:moveTo>
                  <a:lnTo>
                    <a:pt x="44" y="92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4" y="92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4" y="99"/>
                  </a:lnTo>
                  <a:lnTo>
                    <a:pt x="44" y="99"/>
                  </a:lnTo>
                  <a:lnTo>
                    <a:pt x="44" y="99"/>
                  </a:lnTo>
                  <a:lnTo>
                    <a:pt x="48" y="99"/>
                  </a:lnTo>
                  <a:lnTo>
                    <a:pt x="48" y="99"/>
                  </a:lnTo>
                  <a:lnTo>
                    <a:pt x="48" y="99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0" y="107"/>
                  </a:lnTo>
                  <a:lnTo>
                    <a:pt x="40" y="107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3"/>
                  </a:lnTo>
                  <a:lnTo>
                    <a:pt x="28" y="103"/>
                  </a:lnTo>
                  <a:lnTo>
                    <a:pt x="28" y="103"/>
                  </a:lnTo>
                  <a:lnTo>
                    <a:pt x="28" y="103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4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12" y="76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8" y="68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20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16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6" y="20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8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8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4"/>
                  </a:lnTo>
                  <a:lnTo>
                    <a:pt x="76" y="80"/>
                  </a:lnTo>
                  <a:lnTo>
                    <a:pt x="76" y="80"/>
                  </a:lnTo>
                  <a:lnTo>
                    <a:pt x="76" y="80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2" y="84"/>
                  </a:lnTo>
                  <a:lnTo>
                    <a:pt x="72" y="84"/>
                  </a:lnTo>
                  <a:lnTo>
                    <a:pt x="72" y="88"/>
                  </a:lnTo>
                  <a:lnTo>
                    <a:pt x="72" y="88"/>
                  </a:lnTo>
                  <a:lnTo>
                    <a:pt x="72" y="8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2"/>
                  </a:lnTo>
                  <a:close/>
                  <a:moveTo>
                    <a:pt x="4" y="56"/>
                  </a:move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3" name="Freeform 137">
              <a:extLst>
                <a:ext uri="{FF2B5EF4-FFF2-40B4-BE49-F238E27FC236}">
                  <a16:creationId xmlns:a16="http://schemas.microsoft.com/office/drawing/2014/main" id="{66EBD97E-178C-76BE-D1D9-EDCFBE0570A0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gray">
            <a:xfrm>
              <a:off x="4204234" y="3566034"/>
              <a:ext cx="267343" cy="419279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0" y="76"/>
                </a:cxn>
                <a:cxn ang="0">
                  <a:pos x="4" y="64"/>
                </a:cxn>
                <a:cxn ang="0">
                  <a:pos x="12" y="56"/>
                </a:cxn>
                <a:cxn ang="0">
                  <a:pos x="8" y="44"/>
                </a:cxn>
                <a:cxn ang="0">
                  <a:pos x="8" y="40"/>
                </a:cxn>
                <a:cxn ang="0">
                  <a:pos x="8" y="32"/>
                </a:cxn>
                <a:cxn ang="0">
                  <a:pos x="8" y="28"/>
                </a:cxn>
                <a:cxn ang="0">
                  <a:pos x="4" y="24"/>
                </a:cxn>
                <a:cxn ang="0">
                  <a:pos x="4" y="12"/>
                </a:cxn>
                <a:cxn ang="0">
                  <a:pos x="4" y="4"/>
                </a:cxn>
                <a:cxn ang="0">
                  <a:pos x="24" y="4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48" y="4"/>
                </a:cxn>
                <a:cxn ang="0">
                  <a:pos x="48" y="8"/>
                </a:cxn>
                <a:cxn ang="0">
                  <a:pos x="48" y="12"/>
                </a:cxn>
                <a:cxn ang="0">
                  <a:pos x="52" y="16"/>
                </a:cxn>
                <a:cxn ang="0">
                  <a:pos x="56" y="20"/>
                </a:cxn>
                <a:cxn ang="0">
                  <a:pos x="52" y="32"/>
                </a:cxn>
                <a:cxn ang="0">
                  <a:pos x="56" y="32"/>
                </a:cxn>
                <a:cxn ang="0">
                  <a:pos x="56" y="36"/>
                </a:cxn>
                <a:cxn ang="0">
                  <a:pos x="56" y="44"/>
                </a:cxn>
                <a:cxn ang="0">
                  <a:pos x="56" y="48"/>
                </a:cxn>
                <a:cxn ang="0">
                  <a:pos x="60" y="56"/>
                </a:cxn>
                <a:cxn ang="0">
                  <a:pos x="56" y="64"/>
                </a:cxn>
                <a:cxn ang="0">
                  <a:pos x="56" y="72"/>
                </a:cxn>
                <a:cxn ang="0">
                  <a:pos x="56" y="76"/>
                </a:cxn>
                <a:cxn ang="0">
                  <a:pos x="56" y="84"/>
                </a:cxn>
                <a:cxn ang="0">
                  <a:pos x="60" y="88"/>
                </a:cxn>
                <a:cxn ang="0">
                  <a:pos x="64" y="88"/>
                </a:cxn>
                <a:cxn ang="0">
                  <a:pos x="68" y="96"/>
                </a:cxn>
                <a:cxn ang="0">
                  <a:pos x="64" y="96"/>
                </a:cxn>
                <a:cxn ang="0">
                  <a:pos x="60" y="100"/>
                </a:cxn>
                <a:cxn ang="0">
                  <a:pos x="56" y="100"/>
                </a:cxn>
                <a:cxn ang="0">
                  <a:pos x="56" y="96"/>
                </a:cxn>
                <a:cxn ang="0">
                  <a:pos x="52" y="96"/>
                </a:cxn>
                <a:cxn ang="0">
                  <a:pos x="52" y="96"/>
                </a:cxn>
                <a:cxn ang="0">
                  <a:pos x="56" y="96"/>
                </a:cxn>
                <a:cxn ang="0">
                  <a:pos x="56" y="100"/>
                </a:cxn>
                <a:cxn ang="0">
                  <a:pos x="52" y="100"/>
                </a:cxn>
                <a:cxn ang="0">
                  <a:pos x="44" y="104"/>
                </a:cxn>
                <a:cxn ang="0">
                  <a:pos x="40" y="108"/>
                </a:cxn>
                <a:cxn ang="0">
                  <a:pos x="36" y="112"/>
                </a:cxn>
                <a:cxn ang="0">
                  <a:pos x="32" y="112"/>
                </a:cxn>
                <a:cxn ang="0">
                  <a:pos x="24" y="112"/>
                </a:cxn>
                <a:cxn ang="0">
                  <a:pos x="20" y="120"/>
                </a:cxn>
                <a:cxn ang="0">
                  <a:pos x="12" y="116"/>
                </a:cxn>
                <a:cxn ang="0">
                  <a:pos x="8" y="116"/>
                </a:cxn>
                <a:cxn ang="0">
                  <a:pos x="0" y="112"/>
                </a:cxn>
                <a:cxn ang="0">
                  <a:pos x="8" y="112"/>
                </a:cxn>
                <a:cxn ang="0">
                  <a:pos x="4" y="108"/>
                </a:cxn>
                <a:cxn ang="0">
                  <a:pos x="4" y="104"/>
                </a:cxn>
                <a:cxn ang="0">
                  <a:pos x="0" y="92"/>
                </a:cxn>
              </a:cxnLst>
              <a:rect l="0" t="0" r="r" b="b"/>
              <a:pathLst>
                <a:path w="68" h="120">
                  <a:moveTo>
                    <a:pt x="0" y="92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2" y="20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56" y="64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4" y="88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8" y="92"/>
                  </a:lnTo>
                  <a:lnTo>
                    <a:pt x="68" y="92"/>
                  </a:lnTo>
                  <a:lnTo>
                    <a:pt x="68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60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0" y="120"/>
                  </a:lnTo>
                  <a:lnTo>
                    <a:pt x="16" y="120"/>
                  </a:lnTo>
                  <a:lnTo>
                    <a:pt x="16" y="120"/>
                  </a:lnTo>
                  <a:lnTo>
                    <a:pt x="16" y="120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8" y="116"/>
                  </a:lnTo>
                  <a:lnTo>
                    <a:pt x="8" y="116"/>
                  </a:lnTo>
                  <a:lnTo>
                    <a:pt x="8" y="11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8" y="108"/>
                  </a:lnTo>
                  <a:lnTo>
                    <a:pt x="8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4" name="Freeform 138">
              <a:extLst>
                <a:ext uri="{FF2B5EF4-FFF2-40B4-BE49-F238E27FC236}">
                  <a16:creationId xmlns:a16="http://schemas.microsoft.com/office/drawing/2014/main" id="{C418BEB6-F89A-F1AE-73A8-65D882749A2B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gray">
            <a:xfrm>
              <a:off x="3496560" y="3468202"/>
              <a:ext cx="440330" cy="363377"/>
            </a:xfrm>
            <a:custGeom>
              <a:avLst/>
              <a:gdLst/>
              <a:ahLst/>
              <a:cxnLst>
                <a:cxn ang="0">
                  <a:pos x="104" y="92"/>
                </a:cxn>
                <a:cxn ang="0">
                  <a:pos x="100" y="96"/>
                </a:cxn>
                <a:cxn ang="0">
                  <a:pos x="96" y="92"/>
                </a:cxn>
                <a:cxn ang="0">
                  <a:pos x="92" y="100"/>
                </a:cxn>
                <a:cxn ang="0">
                  <a:pos x="88" y="100"/>
                </a:cxn>
                <a:cxn ang="0">
                  <a:pos x="84" y="96"/>
                </a:cxn>
                <a:cxn ang="0">
                  <a:pos x="84" y="92"/>
                </a:cxn>
                <a:cxn ang="0">
                  <a:pos x="80" y="80"/>
                </a:cxn>
                <a:cxn ang="0">
                  <a:pos x="72" y="80"/>
                </a:cxn>
                <a:cxn ang="0">
                  <a:pos x="64" y="80"/>
                </a:cxn>
                <a:cxn ang="0">
                  <a:pos x="68" y="68"/>
                </a:cxn>
                <a:cxn ang="0">
                  <a:pos x="64" y="64"/>
                </a:cxn>
                <a:cxn ang="0">
                  <a:pos x="60" y="56"/>
                </a:cxn>
                <a:cxn ang="0">
                  <a:pos x="52" y="52"/>
                </a:cxn>
                <a:cxn ang="0">
                  <a:pos x="44" y="52"/>
                </a:cxn>
                <a:cxn ang="0">
                  <a:pos x="36" y="56"/>
                </a:cxn>
                <a:cxn ang="0">
                  <a:pos x="32" y="64"/>
                </a:cxn>
                <a:cxn ang="0">
                  <a:pos x="28" y="68"/>
                </a:cxn>
                <a:cxn ang="0">
                  <a:pos x="24" y="64"/>
                </a:cxn>
                <a:cxn ang="0">
                  <a:pos x="20" y="60"/>
                </a:cxn>
                <a:cxn ang="0">
                  <a:pos x="20" y="56"/>
                </a:cxn>
                <a:cxn ang="0">
                  <a:pos x="20" y="52"/>
                </a:cxn>
                <a:cxn ang="0">
                  <a:pos x="16" y="48"/>
                </a:cxn>
                <a:cxn ang="0">
                  <a:pos x="8" y="40"/>
                </a:cxn>
                <a:cxn ang="0">
                  <a:pos x="8" y="36"/>
                </a:cxn>
                <a:cxn ang="0">
                  <a:pos x="4" y="32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4" y="24"/>
                </a:cxn>
                <a:cxn ang="0">
                  <a:pos x="8" y="24"/>
                </a:cxn>
                <a:cxn ang="0">
                  <a:pos x="16" y="20"/>
                </a:cxn>
                <a:cxn ang="0">
                  <a:pos x="16" y="12"/>
                </a:cxn>
                <a:cxn ang="0">
                  <a:pos x="20" y="8"/>
                </a:cxn>
                <a:cxn ang="0">
                  <a:pos x="20" y="4"/>
                </a:cxn>
                <a:cxn ang="0">
                  <a:pos x="28" y="0"/>
                </a:cxn>
                <a:cxn ang="0">
                  <a:pos x="32" y="4"/>
                </a:cxn>
                <a:cxn ang="0">
                  <a:pos x="40" y="4"/>
                </a:cxn>
                <a:cxn ang="0">
                  <a:pos x="44" y="8"/>
                </a:cxn>
                <a:cxn ang="0">
                  <a:pos x="52" y="4"/>
                </a:cxn>
                <a:cxn ang="0">
                  <a:pos x="52" y="8"/>
                </a:cxn>
                <a:cxn ang="0">
                  <a:pos x="56" y="12"/>
                </a:cxn>
                <a:cxn ang="0">
                  <a:pos x="64" y="8"/>
                </a:cxn>
                <a:cxn ang="0">
                  <a:pos x="68" y="12"/>
                </a:cxn>
                <a:cxn ang="0">
                  <a:pos x="80" y="12"/>
                </a:cxn>
                <a:cxn ang="0">
                  <a:pos x="84" y="8"/>
                </a:cxn>
                <a:cxn ang="0">
                  <a:pos x="88" y="4"/>
                </a:cxn>
                <a:cxn ang="0">
                  <a:pos x="92" y="8"/>
                </a:cxn>
                <a:cxn ang="0">
                  <a:pos x="92" y="20"/>
                </a:cxn>
                <a:cxn ang="0">
                  <a:pos x="96" y="24"/>
                </a:cxn>
                <a:cxn ang="0">
                  <a:pos x="100" y="24"/>
                </a:cxn>
                <a:cxn ang="0">
                  <a:pos x="96" y="28"/>
                </a:cxn>
                <a:cxn ang="0">
                  <a:pos x="104" y="36"/>
                </a:cxn>
                <a:cxn ang="0">
                  <a:pos x="108" y="44"/>
                </a:cxn>
                <a:cxn ang="0">
                  <a:pos x="104" y="52"/>
                </a:cxn>
                <a:cxn ang="0">
                  <a:pos x="104" y="60"/>
                </a:cxn>
                <a:cxn ang="0">
                  <a:pos x="108" y="64"/>
                </a:cxn>
                <a:cxn ang="0">
                  <a:pos x="108" y="68"/>
                </a:cxn>
                <a:cxn ang="0">
                  <a:pos x="108" y="72"/>
                </a:cxn>
                <a:cxn ang="0">
                  <a:pos x="112" y="80"/>
                </a:cxn>
                <a:cxn ang="0">
                  <a:pos x="104" y="84"/>
                </a:cxn>
                <a:cxn ang="0">
                  <a:pos x="108" y="88"/>
                </a:cxn>
              </a:cxnLst>
              <a:rect l="0" t="0" r="r" b="b"/>
              <a:pathLst>
                <a:path w="112" h="104">
                  <a:moveTo>
                    <a:pt x="108" y="88"/>
                  </a:moveTo>
                  <a:lnTo>
                    <a:pt x="108" y="88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2"/>
                  </a:lnTo>
                  <a:lnTo>
                    <a:pt x="100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100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88" y="100"/>
                  </a:lnTo>
                  <a:lnTo>
                    <a:pt x="88" y="104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8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4"/>
                  </a:lnTo>
                  <a:lnTo>
                    <a:pt x="84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76"/>
                  </a:lnTo>
                  <a:lnTo>
                    <a:pt x="80" y="80"/>
                  </a:lnTo>
                  <a:lnTo>
                    <a:pt x="80" y="76"/>
                  </a:lnTo>
                  <a:lnTo>
                    <a:pt x="76" y="76"/>
                  </a:lnTo>
                  <a:lnTo>
                    <a:pt x="76" y="80"/>
                  </a:lnTo>
                  <a:lnTo>
                    <a:pt x="72" y="76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76"/>
                  </a:lnTo>
                  <a:lnTo>
                    <a:pt x="72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4" y="64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28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8" y="16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72" y="12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76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6" y="12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2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96" y="28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4" y="32"/>
                  </a:lnTo>
                  <a:lnTo>
                    <a:pt x="104" y="36"/>
                  </a:lnTo>
                  <a:lnTo>
                    <a:pt x="100" y="36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08" y="44"/>
                  </a:lnTo>
                  <a:lnTo>
                    <a:pt x="108" y="44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6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8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12" y="72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08" y="76"/>
                  </a:lnTo>
                  <a:lnTo>
                    <a:pt x="104" y="76"/>
                  </a:lnTo>
                  <a:lnTo>
                    <a:pt x="104" y="80"/>
                  </a:lnTo>
                  <a:lnTo>
                    <a:pt x="104" y="80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8" y="84"/>
                  </a:lnTo>
                  <a:lnTo>
                    <a:pt x="108" y="84"/>
                  </a:lnTo>
                  <a:lnTo>
                    <a:pt x="108" y="88"/>
                  </a:lnTo>
                  <a:lnTo>
                    <a:pt x="108" y="88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5" name="Freeform 139">
              <a:extLst>
                <a:ext uri="{FF2B5EF4-FFF2-40B4-BE49-F238E27FC236}">
                  <a16:creationId xmlns:a16="http://schemas.microsoft.com/office/drawing/2014/main" id="{7B584433-F011-0562-D682-77DC15874BBD}"/>
                </a:ext>
              </a:extLst>
            </p:cNvPr>
            <p:cNvSpPr>
              <a:spLocks noEditPoints="1"/>
            </p:cNvSpPr>
            <p:nvPr>
              <p:custDataLst>
                <p:tags r:id="rId59"/>
              </p:custDataLst>
            </p:nvPr>
          </p:nvSpPr>
          <p:spPr bwMode="gray">
            <a:xfrm>
              <a:off x="3402206" y="3468202"/>
              <a:ext cx="172988" cy="111807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12" y="12"/>
                </a:cxn>
                <a:cxn ang="0">
                  <a:pos x="12" y="12"/>
                </a:cxn>
                <a:cxn ang="0">
                  <a:pos x="12" y="16"/>
                </a:cxn>
                <a:cxn ang="0">
                  <a:pos x="4" y="16"/>
                </a:cxn>
                <a:cxn ang="0">
                  <a:pos x="4" y="12"/>
                </a:cxn>
                <a:cxn ang="0">
                  <a:pos x="8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20" y="0"/>
                </a:cxn>
                <a:cxn ang="0">
                  <a:pos x="32" y="0"/>
                </a:cxn>
                <a:cxn ang="0">
                  <a:pos x="40" y="0"/>
                </a:cxn>
                <a:cxn ang="0">
                  <a:pos x="44" y="4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0" y="12"/>
                </a:cxn>
                <a:cxn ang="0">
                  <a:pos x="44" y="20"/>
                </a:cxn>
                <a:cxn ang="0">
                  <a:pos x="36" y="20"/>
                </a:cxn>
                <a:cxn ang="0">
                  <a:pos x="32" y="20"/>
                </a:cxn>
                <a:cxn ang="0">
                  <a:pos x="28" y="24"/>
                </a:cxn>
                <a:cxn ang="0">
                  <a:pos x="28" y="28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4" y="28"/>
                </a:cxn>
                <a:cxn ang="0">
                  <a:pos x="20" y="32"/>
                </a:cxn>
                <a:cxn ang="0">
                  <a:pos x="20" y="28"/>
                </a:cxn>
                <a:cxn ang="0">
                  <a:pos x="20" y="28"/>
                </a:cxn>
                <a:cxn ang="0">
                  <a:pos x="20" y="24"/>
                </a:cxn>
                <a:cxn ang="0">
                  <a:pos x="20" y="24"/>
                </a:cxn>
                <a:cxn ang="0">
                  <a:pos x="20" y="24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20" y="16"/>
                </a:cxn>
                <a:cxn ang="0">
                  <a:pos x="24" y="16"/>
                </a:cxn>
                <a:cxn ang="0">
                  <a:pos x="24" y="16"/>
                </a:cxn>
                <a:cxn ang="0">
                  <a:pos x="24" y="16"/>
                </a:cxn>
                <a:cxn ang="0">
                  <a:pos x="24" y="12"/>
                </a:cxn>
                <a:cxn ang="0">
                  <a:pos x="20" y="16"/>
                </a:cxn>
                <a:cxn ang="0">
                  <a:pos x="16" y="16"/>
                </a:cxn>
                <a:cxn ang="0">
                  <a:pos x="12" y="28"/>
                </a:cxn>
                <a:cxn ang="0">
                  <a:pos x="12" y="28"/>
                </a:cxn>
                <a:cxn ang="0">
                  <a:pos x="12" y="28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16" y="24"/>
                </a:cxn>
                <a:cxn ang="0">
                  <a:pos x="8" y="24"/>
                </a:cxn>
                <a:cxn ang="0">
                  <a:pos x="12" y="20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8" y="32"/>
                </a:cxn>
                <a:cxn ang="0">
                  <a:pos x="4" y="28"/>
                </a:cxn>
                <a:cxn ang="0">
                  <a:pos x="8" y="28"/>
                </a:cxn>
                <a:cxn ang="0">
                  <a:pos x="8" y="28"/>
                </a:cxn>
              </a:cxnLst>
              <a:rect l="0" t="0" r="r" b="b"/>
              <a:pathLst>
                <a:path w="44" h="32">
                  <a:moveTo>
                    <a:pt x="12" y="16"/>
                  </a:moveTo>
                  <a:lnTo>
                    <a:pt x="12" y="16"/>
                  </a:lnTo>
                  <a:lnTo>
                    <a:pt x="12" y="16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16" y="28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20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2" y="16"/>
                  </a:lnTo>
                  <a:close/>
                  <a:moveTo>
                    <a:pt x="12" y="28"/>
                  </a:move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8"/>
                  </a:lnTo>
                  <a:close/>
                  <a:moveTo>
                    <a:pt x="8" y="16"/>
                  </a:move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close/>
                  <a:moveTo>
                    <a:pt x="16" y="20"/>
                  </a:moveTo>
                  <a:lnTo>
                    <a:pt x="16" y="20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close/>
                  <a:moveTo>
                    <a:pt x="8" y="24"/>
                  </a:move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close/>
                  <a:moveTo>
                    <a:pt x="8" y="32"/>
                  </a:move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6" name="Freeform 140">
              <a:extLst>
                <a:ext uri="{FF2B5EF4-FFF2-40B4-BE49-F238E27FC236}">
                  <a16:creationId xmlns:a16="http://schemas.microsoft.com/office/drawing/2014/main" id="{8A76A53E-DD68-AAF2-9CB9-188AB0C0F98F}"/>
                </a:ext>
              </a:extLst>
            </p:cNvPr>
            <p:cNvSpPr>
              <a:spLocks noEditPoints="1"/>
            </p:cNvSpPr>
            <p:nvPr>
              <p:custDataLst>
                <p:tags r:id="rId60"/>
              </p:custDataLst>
            </p:nvPr>
          </p:nvSpPr>
          <p:spPr bwMode="gray">
            <a:xfrm>
              <a:off x="6413745" y="3985313"/>
              <a:ext cx="471783" cy="597473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0" y="84"/>
                </a:cxn>
                <a:cxn ang="0">
                  <a:pos x="4" y="76"/>
                </a:cxn>
                <a:cxn ang="0">
                  <a:pos x="8" y="68"/>
                </a:cxn>
                <a:cxn ang="0">
                  <a:pos x="12" y="64"/>
                </a:cxn>
                <a:cxn ang="0">
                  <a:pos x="12" y="60"/>
                </a:cxn>
                <a:cxn ang="0">
                  <a:pos x="12" y="60"/>
                </a:cxn>
                <a:cxn ang="0">
                  <a:pos x="16" y="56"/>
                </a:cxn>
                <a:cxn ang="0">
                  <a:pos x="12" y="44"/>
                </a:cxn>
                <a:cxn ang="0">
                  <a:pos x="12" y="36"/>
                </a:cxn>
                <a:cxn ang="0">
                  <a:pos x="8" y="32"/>
                </a:cxn>
                <a:cxn ang="0">
                  <a:pos x="8" y="24"/>
                </a:cxn>
                <a:cxn ang="0">
                  <a:pos x="4" y="16"/>
                </a:cxn>
                <a:cxn ang="0">
                  <a:pos x="0" y="8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40" y="4"/>
                </a:cxn>
                <a:cxn ang="0">
                  <a:pos x="48" y="8"/>
                </a:cxn>
                <a:cxn ang="0">
                  <a:pos x="64" y="20"/>
                </a:cxn>
                <a:cxn ang="0">
                  <a:pos x="76" y="20"/>
                </a:cxn>
                <a:cxn ang="0">
                  <a:pos x="80" y="24"/>
                </a:cxn>
                <a:cxn ang="0">
                  <a:pos x="84" y="24"/>
                </a:cxn>
                <a:cxn ang="0">
                  <a:pos x="88" y="20"/>
                </a:cxn>
                <a:cxn ang="0">
                  <a:pos x="100" y="8"/>
                </a:cxn>
                <a:cxn ang="0">
                  <a:pos x="108" y="12"/>
                </a:cxn>
                <a:cxn ang="0">
                  <a:pos x="112" y="12"/>
                </a:cxn>
                <a:cxn ang="0">
                  <a:pos x="120" y="12"/>
                </a:cxn>
                <a:cxn ang="0">
                  <a:pos x="120" y="16"/>
                </a:cxn>
                <a:cxn ang="0">
                  <a:pos x="108" y="60"/>
                </a:cxn>
                <a:cxn ang="0">
                  <a:pos x="116" y="116"/>
                </a:cxn>
                <a:cxn ang="0">
                  <a:pos x="112" y="120"/>
                </a:cxn>
                <a:cxn ang="0">
                  <a:pos x="104" y="124"/>
                </a:cxn>
                <a:cxn ang="0">
                  <a:pos x="104" y="128"/>
                </a:cxn>
                <a:cxn ang="0">
                  <a:pos x="104" y="128"/>
                </a:cxn>
                <a:cxn ang="0">
                  <a:pos x="100" y="132"/>
                </a:cxn>
                <a:cxn ang="0">
                  <a:pos x="96" y="132"/>
                </a:cxn>
                <a:cxn ang="0">
                  <a:pos x="92" y="140"/>
                </a:cxn>
                <a:cxn ang="0">
                  <a:pos x="92" y="147"/>
                </a:cxn>
                <a:cxn ang="0">
                  <a:pos x="88" y="151"/>
                </a:cxn>
                <a:cxn ang="0">
                  <a:pos x="88" y="155"/>
                </a:cxn>
                <a:cxn ang="0">
                  <a:pos x="80" y="171"/>
                </a:cxn>
                <a:cxn ang="0">
                  <a:pos x="72" y="163"/>
                </a:cxn>
                <a:cxn ang="0">
                  <a:pos x="56" y="151"/>
                </a:cxn>
                <a:cxn ang="0">
                  <a:pos x="56" y="147"/>
                </a:cxn>
                <a:cxn ang="0">
                  <a:pos x="56" y="143"/>
                </a:cxn>
                <a:cxn ang="0">
                  <a:pos x="48" y="136"/>
                </a:cxn>
                <a:cxn ang="0">
                  <a:pos x="32" y="124"/>
                </a:cxn>
                <a:cxn ang="0">
                  <a:pos x="8" y="108"/>
                </a:cxn>
                <a:cxn ang="0">
                  <a:pos x="108" y="128"/>
                </a:cxn>
                <a:cxn ang="0">
                  <a:pos x="108" y="124"/>
                </a:cxn>
                <a:cxn ang="0">
                  <a:pos x="108" y="124"/>
                </a:cxn>
              </a:cxnLst>
              <a:rect l="0" t="0" r="r" b="b"/>
              <a:pathLst>
                <a:path w="120" h="171">
                  <a:moveTo>
                    <a:pt x="0" y="104"/>
                  </a:moveTo>
                  <a:lnTo>
                    <a:pt x="0" y="104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60" y="16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0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0"/>
                  </a:lnTo>
                  <a:lnTo>
                    <a:pt x="88" y="20"/>
                  </a:lnTo>
                  <a:lnTo>
                    <a:pt x="88" y="16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6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08" y="44"/>
                  </a:lnTo>
                  <a:lnTo>
                    <a:pt x="108" y="60"/>
                  </a:lnTo>
                  <a:lnTo>
                    <a:pt x="108" y="84"/>
                  </a:lnTo>
                  <a:lnTo>
                    <a:pt x="108" y="100"/>
                  </a:lnTo>
                  <a:lnTo>
                    <a:pt x="108" y="104"/>
                  </a:lnTo>
                  <a:lnTo>
                    <a:pt x="112" y="112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8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0" y="132"/>
                  </a:lnTo>
                  <a:lnTo>
                    <a:pt x="100" y="132"/>
                  </a:lnTo>
                  <a:lnTo>
                    <a:pt x="100" y="132"/>
                  </a:lnTo>
                  <a:lnTo>
                    <a:pt x="100" y="132"/>
                  </a:lnTo>
                  <a:lnTo>
                    <a:pt x="100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6"/>
                  </a:lnTo>
                  <a:lnTo>
                    <a:pt x="96" y="136"/>
                  </a:lnTo>
                  <a:lnTo>
                    <a:pt x="96" y="136"/>
                  </a:lnTo>
                  <a:lnTo>
                    <a:pt x="92" y="136"/>
                  </a:lnTo>
                  <a:lnTo>
                    <a:pt x="92" y="140"/>
                  </a:lnTo>
                  <a:lnTo>
                    <a:pt x="92" y="140"/>
                  </a:lnTo>
                  <a:lnTo>
                    <a:pt x="92" y="140"/>
                  </a:lnTo>
                  <a:lnTo>
                    <a:pt x="92" y="143"/>
                  </a:lnTo>
                  <a:lnTo>
                    <a:pt x="92" y="143"/>
                  </a:lnTo>
                  <a:lnTo>
                    <a:pt x="92" y="143"/>
                  </a:lnTo>
                  <a:lnTo>
                    <a:pt x="92" y="143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88" y="151"/>
                  </a:lnTo>
                  <a:lnTo>
                    <a:pt x="88" y="151"/>
                  </a:lnTo>
                  <a:lnTo>
                    <a:pt x="88" y="151"/>
                  </a:lnTo>
                  <a:lnTo>
                    <a:pt x="88" y="151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9"/>
                  </a:lnTo>
                  <a:lnTo>
                    <a:pt x="88" y="159"/>
                  </a:lnTo>
                  <a:lnTo>
                    <a:pt x="88" y="159"/>
                  </a:lnTo>
                  <a:lnTo>
                    <a:pt x="84" y="167"/>
                  </a:lnTo>
                  <a:lnTo>
                    <a:pt x="84" y="171"/>
                  </a:lnTo>
                  <a:lnTo>
                    <a:pt x="80" y="171"/>
                  </a:lnTo>
                  <a:lnTo>
                    <a:pt x="80" y="171"/>
                  </a:lnTo>
                  <a:lnTo>
                    <a:pt x="80" y="171"/>
                  </a:lnTo>
                  <a:lnTo>
                    <a:pt x="80" y="171"/>
                  </a:lnTo>
                  <a:lnTo>
                    <a:pt x="80" y="171"/>
                  </a:lnTo>
                  <a:lnTo>
                    <a:pt x="76" y="167"/>
                  </a:lnTo>
                  <a:lnTo>
                    <a:pt x="72" y="163"/>
                  </a:lnTo>
                  <a:lnTo>
                    <a:pt x="72" y="163"/>
                  </a:lnTo>
                  <a:lnTo>
                    <a:pt x="68" y="163"/>
                  </a:lnTo>
                  <a:lnTo>
                    <a:pt x="68" y="159"/>
                  </a:lnTo>
                  <a:lnTo>
                    <a:pt x="60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3"/>
                  </a:lnTo>
                  <a:lnTo>
                    <a:pt x="56" y="143"/>
                  </a:lnTo>
                  <a:lnTo>
                    <a:pt x="56" y="140"/>
                  </a:lnTo>
                  <a:lnTo>
                    <a:pt x="56" y="140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48" y="136"/>
                  </a:lnTo>
                  <a:lnTo>
                    <a:pt x="48" y="136"/>
                  </a:lnTo>
                  <a:lnTo>
                    <a:pt x="48" y="136"/>
                  </a:lnTo>
                  <a:lnTo>
                    <a:pt x="40" y="132"/>
                  </a:lnTo>
                  <a:lnTo>
                    <a:pt x="36" y="128"/>
                  </a:lnTo>
                  <a:lnTo>
                    <a:pt x="32" y="128"/>
                  </a:lnTo>
                  <a:lnTo>
                    <a:pt x="32" y="124"/>
                  </a:lnTo>
                  <a:lnTo>
                    <a:pt x="28" y="124"/>
                  </a:lnTo>
                  <a:lnTo>
                    <a:pt x="24" y="120"/>
                  </a:lnTo>
                  <a:lnTo>
                    <a:pt x="20" y="116"/>
                  </a:lnTo>
                  <a:lnTo>
                    <a:pt x="12" y="112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close/>
                  <a:moveTo>
                    <a:pt x="108" y="128"/>
                  </a:moveTo>
                  <a:lnTo>
                    <a:pt x="108" y="128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8"/>
                  </a:lnTo>
                  <a:close/>
                </a:path>
              </a:pathLst>
            </a:custGeom>
            <a:solidFill>
              <a:srgbClr val="97D70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7" name="Freeform 141">
              <a:extLst>
                <a:ext uri="{FF2B5EF4-FFF2-40B4-BE49-F238E27FC236}">
                  <a16:creationId xmlns:a16="http://schemas.microsoft.com/office/drawing/2014/main" id="{E394863D-1A97-E5FB-CEE2-FD866F025381}"/>
                </a:ext>
              </a:extLst>
            </p:cNvPr>
            <p:cNvSpPr>
              <a:spLocks/>
            </p:cNvSpPr>
            <p:nvPr>
              <p:custDataLst>
                <p:tags r:id="rId61"/>
              </p:custDataLst>
            </p:nvPr>
          </p:nvSpPr>
          <p:spPr bwMode="gray">
            <a:xfrm>
              <a:off x="6008800" y="6144608"/>
              <a:ext cx="137602" cy="139760"/>
            </a:xfrm>
            <a:custGeom>
              <a:avLst/>
              <a:gdLst/>
              <a:ahLst/>
              <a:cxnLst>
                <a:cxn ang="0">
                  <a:pos x="27" y="28"/>
                </a:cxn>
                <a:cxn ang="0">
                  <a:pos x="23" y="32"/>
                </a:cxn>
                <a:cxn ang="0">
                  <a:pos x="23" y="32"/>
                </a:cxn>
                <a:cxn ang="0">
                  <a:pos x="19" y="32"/>
                </a:cxn>
                <a:cxn ang="0">
                  <a:pos x="19" y="32"/>
                </a:cxn>
                <a:cxn ang="0">
                  <a:pos x="15" y="36"/>
                </a:cxn>
                <a:cxn ang="0">
                  <a:pos x="15" y="40"/>
                </a:cxn>
                <a:cxn ang="0">
                  <a:pos x="12" y="40"/>
                </a:cxn>
                <a:cxn ang="0">
                  <a:pos x="12" y="40"/>
                </a:cxn>
                <a:cxn ang="0">
                  <a:pos x="8" y="40"/>
                </a:cxn>
                <a:cxn ang="0">
                  <a:pos x="8" y="36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9" y="4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3" y="0"/>
                </a:cxn>
                <a:cxn ang="0">
                  <a:pos x="23" y="4"/>
                </a:cxn>
                <a:cxn ang="0">
                  <a:pos x="27" y="4"/>
                </a:cxn>
                <a:cxn ang="0">
                  <a:pos x="27" y="4"/>
                </a:cxn>
                <a:cxn ang="0">
                  <a:pos x="27" y="8"/>
                </a:cxn>
                <a:cxn ang="0">
                  <a:pos x="31" y="8"/>
                </a:cxn>
                <a:cxn ang="0">
                  <a:pos x="31" y="12"/>
                </a:cxn>
                <a:cxn ang="0">
                  <a:pos x="35" y="16"/>
                </a:cxn>
                <a:cxn ang="0">
                  <a:pos x="35" y="16"/>
                </a:cxn>
                <a:cxn ang="0">
                  <a:pos x="31" y="16"/>
                </a:cxn>
                <a:cxn ang="0">
                  <a:pos x="31" y="20"/>
                </a:cxn>
                <a:cxn ang="0">
                  <a:pos x="31" y="20"/>
                </a:cxn>
                <a:cxn ang="0">
                  <a:pos x="31" y="20"/>
                </a:cxn>
                <a:cxn ang="0">
                  <a:pos x="31" y="24"/>
                </a:cxn>
                <a:cxn ang="0">
                  <a:pos x="31" y="24"/>
                </a:cxn>
                <a:cxn ang="0">
                  <a:pos x="31" y="24"/>
                </a:cxn>
                <a:cxn ang="0">
                  <a:pos x="31" y="24"/>
                </a:cxn>
                <a:cxn ang="0">
                  <a:pos x="27" y="28"/>
                </a:cxn>
                <a:cxn ang="0">
                  <a:pos x="27" y="28"/>
                </a:cxn>
              </a:cxnLst>
              <a:rect l="0" t="0" r="r" b="b"/>
              <a:pathLst>
                <a:path w="35" h="40">
                  <a:moveTo>
                    <a:pt x="27" y="28"/>
                  </a:moveTo>
                  <a:lnTo>
                    <a:pt x="27" y="28"/>
                  </a:lnTo>
                  <a:lnTo>
                    <a:pt x="27" y="28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5" y="32"/>
                  </a:lnTo>
                  <a:lnTo>
                    <a:pt x="15" y="36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31" y="8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8" name="Freeform 142">
              <a:extLst>
                <a:ext uri="{FF2B5EF4-FFF2-40B4-BE49-F238E27FC236}">
                  <a16:creationId xmlns:a16="http://schemas.microsoft.com/office/drawing/2014/main" id="{616D4E15-C0B6-7AFF-EBAC-C81040A8AA60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gray">
            <a:xfrm>
              <a:off x="3701001" y="3733746"/>
              <a:ext cx="251618" cy="279519"/>
            </a:xfrm>
            <a:custGeom>
              <a:avLst/>
              <a:gdLst/>
              <a:ahLst/>
              <a:cxnLst>
                <a:cxn ang="0">
                  <a:pos x="4" y="28"/>
                </a:cxn>
                <a:cxn ang="0">
                  <a:pos x="4" y="24"/>
                </a:cxn>
                <a:cxn ang="0">
                  <a:pos x="8" y="24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16"/>
                </a:cxn>
                <a:cxn ang="0">
                  <a:pos x="16" y="12"/>
                </a:cxn>
                <a:cxn ang="0">
                  <a:pos x="16" y="8"/>
                </a:cxn>
                <a:cxn ang="0">
                  <a:pos x="20" y="4"/>
                </a:cxn>
                <a:cxn ang="0">
                  <a:pos x="24" y="4"/>
                </a:cxn>
                <a:cxn ang="0">
                  <a:pos x="28" y="0"/>
                </a:cxn>
                <a:cxn ang="0">
                  <a:pos x="32" y="8"/>
                </a:cxn>
                <a:cxn ang="0">
                  <a:pos x="32" y="12"/>
                </a:cxn>
                <a:cxn ang="0">
                  <a:pos x="32" y="16"/>
                </a:cxn>
                <a:cxn ang="0">
                  <a:pos x="32" y="20"/>
                </a:cxn>
                <a:cxn ang="0">
                  <a:pos x="32" y="24"/>
                </a:cxn>
                <a:cxn ang="0">
                  <a:pos x="36" y="24"/>
                </a:cxn>
                <a:cxn ang="0">
                  <a:pos x="36" y="24"/>
                </a:cxn>
                <a:cxn ang="0">
                  <a:pos x="40" y="24"/>
                </a:cxn>
                <a:cxn ang="0">
                  <a:pos x="44" y="20"/>
                </a:cxn>
                <a:cxn ang="0">
                  <a:pos x="44" y="16"/>
                </a:cxn>
                <a:cxn ang="0">
                  <a:pos x="48" y="16"/>
                </a:cxn>
                <a:cxn ang="0">
                  <a:pos x="48" y="20"/>
                </a:cxn>
                <a:cxn ang="0">
                  <a:pos x="48" y="24"/>
                </a:cxn>
                <a:cxn ang="0">
                  <a:pos x="52" y="28"/>
                </a:cxn>
                <a:cxn ang="0">
                  <a:pos x="48" y="32"/>
                </a:cxn>
                <a:cxn ang="0">
                  <a:pos x="48" y="36"/>
                </a:cxn>
                <a:cxn ang="0">
                  <a:pos x="48" y="36"/>
                </a:cxn>
                <a:cxn ang="0">
                  <a:pos x="44" y="40"/>
                </a:cxn>
                <a:cxn ang="0">
                  <a:pos x="48" y="40"/>
                </a:cxn>
                <a:cxn ang="0">
                  <a:pos x="52" y="44"/>
                </a:cxn>
                <a:cxn ang="0">
                  <a:pos x="56" y="44"/>
                </a:cxn>
                <a:cxn ang="0">
                  <a:pos x="56" y="48"/>
                </a:cxn>
                <a:cxn ang="0">
                  <a:pos x="60" y="52"/>
                </a:cxn>
                <a:cxn ang="0">
                  <a:pos x="64" y="52"/>
                </a:cxn>
                <a:cxn ang="0">
                  <a:pos x="64" y="56"/>
                </a:cxn>
                <a:cxn ang="0">
                  <a:pos x="64" y="56"/>
                </a:cxn>
                <a:cxn ang="0">
                  <a:pos x="64" y="60"/>
                </a:cxn>
                <a:cxn ang="0">
                  <a:pos x="60" y="68"/>
                </a:cxn>
                <a:cxn ang="0">
                  <a:pos x="60" y="72"/>
                </a:cxn>
                <a:cxn ang="0">
                  <a:pos x="60" y="80"/>
                </a:cxn>
                <a:cxn ang="0">
                  <a:pos x="56" y="76"/>
                </a:cxn>
                <a:cxn ang="0">
                  <a:pos x="56" y="76"/>
                </a:cxn>
                <a:cxn ang="0">
                  <a:pos x="48" y="72"/>
                </a:cxn>
                <a:cxn ang="0">
                  <a:pos x="44" y="68"/>
                </a:cxn>
                <a:cxn ang="0">
                  <a:pos x="40" y="68"/>
                </a:cxn>
                <a:cxn ang="0">
                  <a:pos x="36" y="64"/>
                </a:cxn>
                <a:cxn ang="0">
                  <a:pos x="32" y="60"/>
                </a:cxn>
                <a:cxn ang="0">
                  <a:pos x="28" y="56"/>
                </a:cxn>
                <a:cxn ang="0">
                  <a:pos x="20" y="48"/>
                </a:cxn>
                <a:cxn ang="0">
                  <a:pos x="20" y="44"/>
                </a:cxn>
                <a:cxn ang="0">
                  <a:pos x="16" y="44"/>
                </a:cxn>
                <a:cxn ang="0">
                  <a:pos x="12" y="44"/>
                </a:cxn>
                <a:cxn ang="0">
                  <a:pos x="12" y="40"/>
                </a:cxn>
                <a:cxn ang="0">
                  <a:pos x="12" y="40"/>
                </a:cxn>
                <a:cxn ang="0">
                  <a:pos x="4" y="36"/>
                </a:cxn>
                <a:cxn ang="0">
                  <a:pos x="4" y="32"/>
                </a:cxn>
              </a:cxnLst>
              <a:rect l="0" t="0" r="r" b="b"/>
              <a:pathLst>
                <a:path w="64" h="80">
                  <a:moveTo>
                    <a:pt x="0" y="32"/>
                  </a:moveTo>
                  <a:lnTo>
                    <a:pt x="0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4" y="4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0"/>
                  </a:lnTo>
                  <a:lnTo>
                    <a:pt x="36" y="20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8"/>
                  </a:lnTo>
                  <a:lnTo>
                    <a:pt x="36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4" y="24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64"/>
                  </a:lnTo>
                  <a:lnTo>
                    <a:pt x="60" y="64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44" y="72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4" y="52"/>
                  </a:lnTo>
                  <a:lnTo>
                    <a:pt x="24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4B4B4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9" name="Freeform 143">
              <a:extLst>
                <a:ext uri="{FF2B5EF4-FFF2-40B4-BE49-F238E27FC236}">
                  <a16:creationId xmlns:a16="http://schemas.microsoft.com/office/drawing/2014/main" id="{81BAFC9C-4122-551F-02BA-A5E154A706D3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gray">
            <a:xfrm>
              <a:off x="4939430" y="2102045"/>
              <a:ext cx="943563" cy="918920"/>
            </a:xfrm>
            <a:custGeom>
              <a:avLst/>
              <a:gdLst/>
              <a:ahLst/>
              <a:cxnLst>
                <a:cxn ang="0">
                  <a:pos x="80" y="12"/>
                </a:cxn>
                <a:cxn ang="0">
                  <a:pos x="92" y="20"/>
                </a:cxn>
                <a:cxn ang="0">
                  <a:pos x="96" y="36"/>
                </a:cxn>
                <a:cxn ang="0">
                  <a:pos x="108" y="40"/>
                </a:cxn>
                <a:cxn ang="0">
                  <a:pos x="124" y="40"/>
                </a:cxn>
                <a:cxn ang="0">
                  <a:pos x="132" y="48"/>
                </a:cxn>
                <a:cxn ang="0">
                  <a:pos x="144" y="56"/>
                </a:cxn>
                <a:cxn ang="0">
                  <a:pos x="152" y="56"/>
                </a:cxn>
                <a:cxn ang="0">
                  <a:pos x="164" y="44"/>
                </a:cxn>
                <a:cxn ang="0">
                  <a:pos x="164" y="28"/>
                </a:cxn>
                <a:cxn ang="0">
                  <a:pos x="172" y="12"/>
                </a:cxn>
                <a:cxn ang="0">
                  <a:pos x="184" y="8"/>
                </a:cxn>
                <a:cxn ang="0">
                  <a:pos x="196" y="4"/>
                </a:cxn>
                <a:cxn ang="0">
                  <a:pos x="208" y="8"/>
                </a:cxn>
                <a:cxn ang="0">
                  <a:pos x="212" y="20"/>
                </a:cxn>
                <a:cxn ang="0">
                  <a:pos x="224" y="24"/>
                </a:cxn>
                <a:cxn ang="0">
                  <a:pos x="240" y="24"/>
                </a:cxn>
                <a:cxn ang="0">
                  <a:pos x="236" y="36"/>
                </a:cxn>
                <a:cxn ang="0">
                  <a:pos x="240" y="52"/>
                </a:cxn>
                <a:cxn ang="0">
                  <a:pos x="236" y="68"/>
                </a:cxn>
                <a:cxn ang="0">
                  <a:pos x="240" y="84"/>
                </a:cxn>
                <a:cxn ang="0">
                  <a:pos x="240" y="108"/>
                </a:cxn>
                <a:cxn ang="0">
                  <a:pos x="240" y="128"/>
                </a:cxn>
                <a:cxn ang="0">
                  <a:pos x="240" y="160"/>
                </a:cxn>
                <a:cxn ang="0">
                  <a:pos x="240" y="188"/>
                </a:cxn>
                <a:cxn ang="0">
                  <a:pos x="240" y="255"/>
                </a:cxn>
                <a:cxn ang="0">
                  <a:pos x="224" y="255"/>
                </a:cxn>
                <a:cxn ang="0">
                  <a:pos x="200" y="247"/>
                </a:cxn>
                <a:cxn ang="0">
                  <a:pos x="168" y="232"/>
                </a:cxn>
                <a:cxn ang="0">
                  <a:pos x="144" y="216"/>
                </a:cxn>
                <a:cxn ang="0">
                  <a:pos x="116" y="200"/>
                </a:cxn>
                <a:cxn ang="0">
                  <a:pos x="88" y="196"/>
                </a:cxn>
                <a:cxn ang="0">
                  <a:pos x="76" y="204"/>
                </a:cxn>
                <a:cxn ang="0">
                  <a:pos x="64" y="196"/>
                </a:cxn>
                <a:cxn ang="0">
                  <a:pos x="48" y="192"/>
                </a:cxn>
                <a:cxn ang="0">
                  <a:pos x="36" y="172"/>
                </a:cxn>
                <a:cxn ang="0">
                  <a:pos x="20" y="168"/>
                </a:cxn>
                <a:cxn ang="0">
                  <a:pos x="12" y="164"/>
                </a:cxn>
                <a:cxn ang="0">
                  <a:pos x="8" y="148"/>
                </a:cxn>
                <a:cxn ang="0">
                  <a:pos x="12" y="128"/>
                </a:cxn>
                <a:cxn ang="0">
                  <a:pos x="8" y="116"/>
                </a:cxn>
                <a:cxn ang="0">
                  <a:pos x="8" y="100"/>
                </a:cxn>
                <a:cxn ang="0">
                  <a:pos x="8" y="84"/>
                </a:cxn>
                <a:cxn ang="0">
                  <a:pos x="8" y="68"/>
                </a:cxn>
                <a:cxn ang="0">
                  <a:pos x="4" y="60"/>
                </a:cxn>
                <a:cxn ang="0">
                  <a:pos x="16" y="48"/>
                </a:cxn>
                <a:cxn ang="0">
                  <a:pos x="12" y="36"/>
                </a:cxn>
                <a:cxn ang="0">
                  <a:pos x="24" y="24"/>
                </a:cxn>
                <a:cxn ang="0">
                  <a:pos x="36" y="16"/>
                </a:cxn>
                <a:cxn ang="0">
                  <a:pos x="36" y="0"/>
                </a:cxn>
                <a:cxn ang="0">
                  <a:pos x="44" y="8"/>
                </a:cxn>
                <a:cxn ang="0">
                  <a:pos x="60" y="8"/>
                </a:cxn>
                <a:cxn ang="0">
                  <a:pos x="68" y="8"/>
                </a:cxn>
              </a:cxnLst>
              <a:rect l="0" t="0" r="r" b="b"/>
              <a:pathLst>
                <a:path w="240" h="263">
                  <a:moveTo>
                    <a:pt x="72" y="8"/>
                  </a:moveTo>
                  <a:lnTo>
                    <a:pt x="76" y="8"/>
                  </a:lnTo>
                  <a:lnTo>
                    <a:pt x="76" y="12"/>
                  </a:lnTo>
                  <a:lnTo>
                    <a:pt x="80" y="12"/>
                  </a:lnTo>
                  <a:lnTo>
                    <a:pt x="84" y="16"/>
                  </a:lnTo>
                  <a:lnTo>
                    <a:pt x="88" y="16"/>
                  </a:lnTo>
                  <a:lnTo>
                    <a:pt x="92" y="16"/>
                  </a:lnTo>
                  <a:lnTo>
                    <a:pt x="92" y="20"/>
                  </a:lnTo>
                  <a:lnTo>
                    <a:pt x="92" y="24"/>
                  </a:lnTo>
                  <a:lnTo>
                    <a:pt x="92" y="28"/>
                  </a:lnTo>
                  <a:lnTo>
                    <a:pt x="96" y="32"/>
                  </a:lnTo>
                  <a:lnTo>
                    <a:pt x="96" y="36"/>
                  </a:lnTo>
                  <a:lnTo>
                    <a:pt x="100" y="36"/>
                  </a:lnTo>
                  <a:lnTo>
                    <a:pt x="104" y="36"/>
                  </a:lnTo>
                  <a:lnTo>
                    <a:pt x="104" y="40"/>
                  </a:lnTo>
                  <a:lnTo>
                    <a:pt x="108" y="40"/>
                  </a:lnTo>
                  <a:lnTo>
                    <a:pt x="112" y="40"/>
                  </a:lnTo>
                  <a:lnTo>
                    <a:pt x="116" y="40"/>
                  </a:lnTo>
                  <a:lnTo>
                    <a:pt x="120" y="40"/>
                  </a:lnTo>
                  <a:lnTo>
                    <a:pt x="124" y="40"/>
                  </a:lnTo>
                  <a:lnTo>
                    <a:pt x="124" y="44"/>
                  </a:lnTo>
                  <a:lnTo>
                    <a:pt x="128" y="44"/>
                  </a:lnTo>
                  <a:lnTo>
                    <a:pt x="132" y="44"/>
                  </a:lnTo>
                  <a:lnTo>
                    <a:pt x="132" y="48"/>
                  </a:lnTo>
                  <a:lnTo>
                    <a:pt x="136" y="48"/>
                  </a:lnTo>
                  <a:lnTo>
                    <a:pt x="136" y="52"/>
                  </a:lnTo>
                  <a:lnTo>
                    <a:pt x="140" y="52"/>
                  </a:lnTo>
                  <a:lnTo>
                    <a:pt x="144" y="56"/>
                  </a:lnTo>
                  <a:lnTo>
                    <a:pt x="148" y="56"/>
                  </a:lnTo>
                  <a:lnTo>
                    <a:pt x="148" y="60"/>
                  </a:lnTo>
                  <a:lnTo>
                    <a:pt x="152" y="60"/>
                  </a:lnTo>
                  <a:lnTo>
                    <a:pt x="152" y="56"/>
                  </a:lnTo>
                  <a:lnTo>
                    <a:pt x="156" y="56"/>
                  </a:lnTo>
                  <a:lnTo>
                    <a:pt x="160" y="52"/>
                  </a:lnTo>
                  <a:lnTo>
                    <a:pt x="164" y="48"/>
                  </a:lnTo>
                  <a:lnTo>
                    <a:pt x="164" y="44"/>
                  </a:lnTo>
                  <a:lnTo>
                    <a:pt x="164" y="40"/>
                  </a:lnTo>
                  <a:lnTo>
                    <a:pt x="164" y="36"/>
                  </a:lnTo>
                  <a:lnTo>
                    <a:pt x="164" y="32"/>
                  </a:lnTo>
                  <a:lnTo>
                    <a:pt x="164" y="28"/>
                  </a:lnTo>
                  <a:lnTo>
                    <a:pt x="164" y="24"/>
                  </a:lnTo>
                  <a:lnTo>
                    <a:pt x="164" y="20"/>
                  </a:lnTo>
                  <a:lnTo>
                    <a:pt x="168" y="16"/>
                  </a:lnTo>
                  <a:lnTo>
                    <a:pt x="172" y="12"/>
                  </a:lnTo>
                  <a:lnTo>
                    <a:pt x="176" y="12"/>
                  </a:lnTo>
                  <a:lnTo>
                    <a:pt x="176" y="8"/>
                  </a:lnTo>
                  <a:lnTo>
                    <a:pt x="180" y="8"/>
                  </a:lnTo>
                  <a:lnTo>
                    <a:pt x="184" y="8"/>
                  </a:lnTo>
                  <a:lnTo>
                    <a:pt x="188" y="8"/>
                  </a:lnTo>
                  <a:lnTo>
                    <a:pt x="188" y="4"/>
                  </a:lnTo>
                  <a:lnTo>
                    <a:pt x="192" y="4"/>
                  </a:lnTo>
                  <a:lnTo>
                    <a:pt x="196" y="4"/>
                  </a:lnTo>
                  <a:lnTo>
                    <a:pt x="196" y="8"/>
                  </a:lnTo>
                  <a:lnTo>
                    <a:pt x="200" y="8"/>
                  </a:lnTo>
                  <a:lnTo>
                    <a:pt x="204" y="8"/>
                  </a:lnTo>
                  <a:lnTo>
                    <a:pt x="208" y="8"/>
                  </a:lnTo>
                  <a:lnTo>
                    <a:pt x="208" y="12"/>
                  </a:lnTo>
                  <a:lnTo>
                    <a:pt x="212" y="12"/>
                  </a:lnTo>
                  <a:lnTo>
                    <a:pt x="212" y="16"/>
                  </a:lnTo>
                  <a:lnTo>
                    <a:pt x="212" y="20"/>
                  </a:lnTo>
                  <a:lnTo>
                    <a:pt x="216" y="20"/>
                  </a:lnTo>
                  <a:lnTo>
                    <a:pt x="220" y="20"/>
                  </a:lnTo>
                  <a:lnTo>
                    <a:pt x="224" y="20"/>
                  </a:lnTo>
                  <a:lnTo>
                    <a:pt x="224" y="24"/>
                  </a:lnTo>
                  <a:lnTo>
                    <a:pt x="228" y="24"/>
                  </a:lnTo>
                  <a:lnTo>
                    <a:pt x="232" y="24"/>
                  </a:lnTo>
                  <a:lnTo>
                    <a:pt x="236" y="24"/>
                  </a:lnTo>
                  <a:lnTo>
                    <a:pt x="240" y="24"/>
                  </a:lnTo>
                  <a:lnTo>
                    <a:pt x="240" y="28"/>
                  </a:lnTo>
                  <a:lnTo>
                    <a:pt x="240" y="32"/>
                  </a:lnTo>
                  <a:lnTo>
                    <a:pt x="240" y="36"/>
                  </a:lnTo>
                  <a:lnTo>
                    <a:pt x="236" y="36"/>
                  </a:lnTo>
                  <a:lnTo>
                    <a:pt x="236" y="40"/>
                  </a:lnTo>
                  <a:lnTo>
                    <a:pt x="240" y="44"/>
                  </a:lnTo>
                  <a:lnTo>
                    <a:pt x="240" y="48"/>
                  </a:lnTo>
                  <a:lnTo>
                    <a:pt x="240" y="52"/>
                  </a:lnTo>
                  <a:lnTo>
                    <a:pt x="236" y="56"/>
                  </a:lnTo>
                  <a:lnTo>
                    <a:pt x="236" y="60"/>
                  </a:lnTo>
                  <a:lnTo>
                    <a:pt x="236" y="64"/>
                  </a:lnTo>
                  <a:lnTo>
                    <a:pt x="236" y="68"/>
                  </a:lnTo>
                  <a:lnTo>
                    <a:pt x="236" y="72"/>
                  </a:lnTo>
                  <a:lnTo>
                    <a:pt x="240" y="76"/>
                  </a:lnTo>
                  <a:lnTo>
                    <a:pt x="240" y="80"/>
                  </a:lnTo>
                  <a:lnTo>
                    <a:pt x="240" y="84"/>
                  </a:lnTo>
                  <a:lnTo>
                    <a:pt x="240" y="96"/>
                  </a:lnTo>
                  <a:lnTo>
                    <a:pt x="240" y="100"/>
                  </a:lnTo>
                  <a:lnTo>
                    <a:pt x="240" y="104"/>
                  </a:lnTo>
                  <a:lnTo>
                    <a:pt x="240" y="108"/>
                  </a:lnTo>
                  <a:lnTo>
                    <a:pt x="240" y="112"/>
                  </a:lnTo>
                  <a:lnTo>
                    <a:pt x="240" y="120"/>
                  </a:lnTo>
                  <a:lnTo>
                    <a:pt x="240" y="124"/>
                  </a:lnTo>
                  <a:lnTo>
                    <a:pt x="240" y="128"/>
                  </a:lnTo>
                  <a:lnTo>
                    <a:pt x="240" y="132"/>
                  </a:lnTo>
                  <a:lnTo>
                    <a:pt x="240" y="140"/>
                  </a:lnTo>
                  <a:lnTo>
                    <a:pt x="240" y="152"/>
                  </a:lnTo>
                  <a:lnTo>
                    <a:pt x="240" y="160"/>
                  </a:lnTo>
                  <a:lnTo>
                    <a:pt x="240" y="164"/>
                  </a:lnTo>
                  <a:lnTo>
                    <a:pt x="240" y="172"/>
                  </a:lnTo>
                  <a:lnTo>
                    <a:pt x="240" y="180"/>
                  </a:lnTo>
                  <a:lnTo>
                    <a:pt x="240" y="188"/>
                  </a:lnTo>
                  <a:lnTo>
                    <a:pt x="240" y="212"/>
                  </a:lnTo>
                  <a:lnTo>
                    <a:pt x="240" y="216"/>
                  </a:lnTo>
                  <a:lnTo>
                    <a:pt x="240" y="236"/>
                  </a:lnTo>
                  <a:lnTo>
                    <a:pt x="240" y="255"/>
                  </a:lnTo>
                  <a:lnTo>
                    <a:pt x="236" y="255"/>
                  </a:lnTo>
                  <a:lnTo>
                    <a:pt x="232" y="255"/>
                  </a:lnTo>
                  <a:lnTo>
                    <a:pt x="228" y="255"/>
                  </a:lnTo>
                  <a:lnTo>
                    <a:pt x="224" y="255"/>
                  </a:lnTo>
                  <a:lnTo>
                    <a:pt x="224" y="263"/>
                  </a:lnTo>
                  <a:lnTo>
                    <a:pt x="216" y="259"/>
                  </a:lnTo>
                  <a:lnTo>
                    <a:pt x="208" y="255"/>
                  </a:lnTo>
                  <a:lnTo>
                    <a:pt x="200" y="247"/>
                  </a:lnTo>
                  <a:lnTo>
                    <a:pt x="192" y="244"/>
                  </a:lnTo>
                  <a:lnTo>
                    <a:pt x="184" y="240"/>
                  </a:lnTo>
                  <a:lnTo>
                    <a:pt x="180" y="236"/>
                  </a:lnTo>
                  <a:lnTo>
                    <a:pt x="168" y="232"/>
                  </a:lnTo>
                  <a:lnTo>
                    <a:pt x="160" y="224"/>
                  </a:lnTo>
                  <a:lnTo>
                    <a:pt x="152" y="220"/>
                  </a:lnTo>
                  <a:lnTo>
                    <a:pt x="148" y="216"/>
                  </a:lnTo>
                  <a:lnTo>
                    <a:pt x="144" y="216"/>
                  </a:lnTo>
                  <a:lnTo>
                    <a:pt x="140" y="212"/>
                  </a:lnTo>
                  <a:lnTo>
                    <a:pt x="132" y="208"/>
                  </a:lnTo>
                  <a:lnTo>
                    <a:pt x="128" y="204"/>
                  </a:lnTo>
                  <a:lnTo>
                    <a:pt x="116" y="200"/>
                  </a:lnTo>
                  <a:lnTo>
                    <a:pt x="108" y="192"/>
                  </a:lnTo>
                  <a:lnTo>
                    <a:pt x="104" y="192"/>
                  </a:lnTo>
                  <a:lnTo>
                    <a:pt x="92" y="196"/>
                  </a:lnTo>
                  <a:lnTo>
                    <a:pt x="88" y="196"/>
                  </a:lnTo>
                  <a:lnTo>
                    <a:pt x="88" y="200"/>
                  </a:lnTo>
                  <a:lnTo>
                    <a:pt x="84" y="200"/>
                  </a:lnTo>
                  <a:lnTo>
                    <a:pt x="80" y="204"/>
                  </a:lnTo>
                  <a:lnTo>
                    <a:pt x="76" y="204"/>
                  </a:lnTo>
                  <a:lnTo>
                    <a:pt x="76" y="208"/>
                  </a:lnTo>
                  <a:lnTo>
                    <a:pt x="72" y="200"/>
                  </a:lnTo>
                  <a:lnTo>
                    <a:pt x="68" y="196"/>
                  </a:lnTo>
                  <a:lnTo>
                    <a:pt x="64" y="196"/>
                  </a:lnTo>
                  <a:lnTo>
                    <a:pt x="60" y="192"/>
                  </a:lnTo>
                  <a:lnTo>
                    <a:pt x="56" y="192"/>
                  </a:lnTo>
                  <a:lnTo>
                    <a:pt x="52" y="192"/>
                  </a:lnTo>
                  <a:lnTo>
                    <a:pt x="48" y="192"/>
                  </a:lnTo>
                  <a:lnTo>
                    <a:pt x="44" y="188"/>
                  </a:lnTo>
                  <a:lnTo>
                    <a:pt x="40" y="188"/>
                  </a:lnTo>
                  <a:lnTo>
                    <a:pt x="40" y="180"/>
                  </a:lnTo>
                  <a:lnTo>
                    <a:pt x="36" y="172"/>
                  </a:lnTo>
                  <a:lnTo>
                    <a:pt x="32" y="172"/>
                  </a:lnTo>
                  <a:lnTo>
                    <a:pt x="28" y="172"/>
                  </a:lnTo>
                  <a:lnTo>
                    <a:pt x="24" y="168"/>
                  </a:lnTo>
                  <a:lnTo>
                    <a:pt x="20" y="168"/>
                  </a:lnTo>
                  <a:lnTo>
                    <a:pt x="20" y="172"/>
                  </a:lnTo>
                  <a:lnTo>
                    <a:pt x="16" y="168"/>
                  </a:lnTo>
                  <a:lnTo>
                    <a:pt x="16" y="164"/>
                  </a:lnTo>
                  <a:lnTo>
                    <a:pt x="12" y="164"/>
                  </a:lnTo>
                  <a:lnTo>
                    <a:pt x="12" y="160"/>
                  </a:lnTo>
                  <a:lnTo>
                    <a:pt x="12" y="156"/>
                  </a:lnTo>
                  <a:lnTo>
                    <a:pt x="12" y="152"/>
                  </a:lnTo>
                  <a:lnTo>
                    <a:pt x="8" y="148"/>
                  </a:lnTo>
                  <a:lnTo>
                    <a:pt x="4" y="140"/>
                  </a:lnTo>
                  <a:lnTo>
                    <a:pt x="4" y="136"/>
                  </a:lnTo>
                  <a:lnTo>
                    <a:pt x="8" y="132"/>
                  </a:lnTo>
                  <a:lnTo>
                    <a:pt x="12" y="128"/>
                  </a:lnTo>
                  <a:lnTo>
                    <a:pt x="12" y="124"/>
                  </a:lnTo>
                  <a:lnTo>
                    <a:pt x="8" y="124"/>
                  </a:lnTo>
                  <a:lnTo>
                    <a:pt x="8" y="120"/>
                  </a:lnTo>
                  <a:lnTo>
                    <a:pt x="8" y="116"/>
                  </a:lnTo>
                  <a:lnTo>
                    <a:pt x="8" y="112"/>
                  </a:lnTo>
                  <a:lnTo>
                    <a:pt x="12" y="108"/>
                  </a:lnTo>
                  <a:lnTo>
                    <a:pt x="12" y="104"/>
                  </a:lnTo>
                  <a:lnTo>
                    <a:pt x="8" y="100"/>
                  </a:lnTo>
                  <a:lnTo>
                    <a:pt x="8" y="96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8" y="84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24" y="24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12"/>
                  </a:lnTo>
                  <a:lnTo>
                    <a:pt x="36" y="8"/>
                  </a:lnTo>
                  <a:lnTo>
                    <a:pt x="36" y="4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4" y="8"/>
                  </a:lnTo>
                  <a:lnTo>
                    <a:pt x="68" y="8"/>
                  </a:lnTo>
                  <a:lnTo>
                    <a:pt x="72" y="8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0" name="Freeform 144">
              <a:extLst>
                <a:ext uri="{FF2B5EF4-FFF2-40B4-BE49-F238E27FC236}">
                  <a16:creationId xmlns:a16="http://schemas.microsoft.com/office/drawing/2014/main" id="{9B8D2A56-8EBD-CE7B-261B-7B9BDD2DCC4D}"/>
                </a:ext>
              </a:extLst>
            </p:cNvPr>
            <p:cNvSpPr>
              <a:spLocks noEditPoints="1"/>
            </p:cNvSpPr>
            <p:nvPr>
              <p:custDataLst>
                <p:tags r:id="rId64"/>
              </p:custDataLst>
            </p:nvPr>
          </p:nvSpPr>
          <p:spPr bwMode="gray">
            <a:xfrm>
              <a:off x="6964155" y="5043995"/>
              <a:ext cx="440330" cy="908440"/>
            </a:xfrm>
            <a:custGeom>
              <a:avLst/>
              <a:gdLst/>
              <a:ahLst/>
              <a:cxnLst>
                <a:cxn ang="0">
                  <a:pos x="76" y="28"/>
                </a:cxn>
                <a:cxn ang="0">
                  <a:pos x="80" y="172"/>
                </a:cxn>
                <a:cxn ang="0">
                  <a:pos x="76" y="188"/>
                </a:cxn>
                <a:cxn ang="0">
                  <a:pos x="72" y="204"/>
                </a:cxn>
                <a:cxn ang="0">
                  <a:pos x="68" y="216"/>
                </a:cxn>
                <a:cxn ang="0">
                  <a:pos x="64" y="228"/>
                </a:cxn>
                <a:cxn ang="0">
                  <a:pos x="60" y="244"/>
                </a:cxn>
                <a:cxn ang="0">
                  <a:pos x="48" y="252"/>
                </a:cxn>
                <a:cxn ang="0">
                  <a:pos x="36" y="256"/>
                </a:cxn>
                <a:cxn ang="0">
                  <a:pos x="28" y="256"/>
                </a:cxn>
                <a:cxn ang="0">
                  <a:pos x="16" y="252"/>
                </a:cxn>
                <a:cxn ang="0">
                  <a:pos x="12" y="248"/>
                </a:cxn>
                <a:cxn ang="0">
                  <a:pos x="8" y="232"/>
                </a:cxn>
                <a:cxn ang="0">
                  <a:pos x="8" y="216"/>
                </a:cxn>
                <a:cxn ang="0">
                  <a:pos x="4" y="204"/>
                </a:cxn>
                <a:cxn ang="0">
                  <a:pos x="0" y="192"/>
                </a:cxn>
                <a:cxn ang="0">
                  <a:pos x="4" y="180"/>
                </a:cxn>
                <a:cxn ang="0">
                  <a:pos x="12" y="172"/>
                </a:cxn>
                <a:cxn ang="0">
                  <a:pos x="16" y="156"/>
                </a:cxn>
                <a:cxn ang="0">
                  <a:pos x="20" y="144"/>
                </a:cxn>
                <a:cxn ang="0">
                  <a:pos x="16" y="132"/>
                </a:cxn>
                <a:cxn ang="0">
                  <a:pos x="12" y="120"/>
                </a:cxn>
                <a:cxn ang="0">
                  <a:pos x="12" y="104"/>
                </a:cxn>
                <a:cxn ang="0">
                  <a:pos x="16" y="92"/>
                </a:cxn>
                <a:cxn ang="0">
                  <a:pos x="16" y="84"/>
                </a:cxn>
                <a:cxn ang="0">
                  <a:pos x="28" y="76"/>
                </a:cxn>
                <a:cxn ang="0">
                  <a:pos x="36" y="76"/>
                </a:cxn>
                <a:cxn ang="0">
                  <a:pos x="40" y="72"/>
                </a:cxn>
                <a:cxn ang="0">
                  <a:pos x="48" y="72"/>
                </a:cxn>
                <a:cxn ang="0">
                  <a:pos x="48" y="68"/>
                </a:cxn>
                <a:cxn ang="0">
                  <a:pos x="60" y="64"/>
                </a:cxn>
                <a:cxn ang="0">
                  <a:pos x="60" y="64"/>
                </a:cxn>
                <a:cxn ang="0">
                  <a:pos x="64" y="56"/>
                </a:cxn>
                <a:cxn ang="0">
                  <a:pos x="68" y="56"/>
                </a:cxn>
                <a:cxn ang="0">
                  <a:pos x="72" y="52"/>
                </a:cxn>
                <a:cxn ang="0">
                  <a:pos x="72" y="44"/>
                </a:cxn>
                <a:cxn ang="0">
                  <a:pos x="72" y="36"/>
                </a:cxn>
                <a:cxn ang="0">
                  <a:pos x="80" y="32"/>
                </a:cxn>
                <a:cxn ang="0">
                  <a:pos x="84" y="28"/>
                </a:cxn>
                <a:cxn ang="0">
                  <a:pos x="88" y="16"/>
                </a:cxn>
                <a:cxn ang="0">
                  <a:pos x="92" y="8"/>
                </a:cxn>
                <a:cxn ang="0">
                  <a:pos x="92" y="0"/>
                </a:cxn>
                <a:cxn ang="0">
                  <a:pos x="92" y="8"/>
                </a:cxn>
                <a:cxn ang="0">
                  <a:pos x="100" y="16"/>
                </a:cxn>
                <a:cxn ang="0">
                  <a:pos x="100" y="24"/>
                </a:cxn>
                <a:cxn ang="0">
                  <a:pos x="104" y="36"/>
                </a:cxn>
                <a:cxn ang="0">
                  <a:pos x="108" y="48"/>
                </a:cxn>
                <a:cxn ang="0">
                  <a:pos x="108" y="60"/>
                </a:cxn>
                <a:cxn ang="0">
                  <a:pos x="108" y="76"/>
                </a:cxn>
                <a:cxn ang="0">
                  <a:pos x="96" y="68"/>
                </a:cxn>
                <a:cxn ang="0">
                  <a:pos x="100" y="80"/>
                </a:cxn>
                <a:cxn ang="0">
                  <a:pos x="96" y="92"/>
                </a:cxn>
                <a:cxn ang="0">
                  <a:pos x="96" y="108"/>
                </a:cxn>
                <a:cxn ang="0">
                  <a:pos x="92" y="124"/>
                </a:cxn>
                <a:cxn ang="0">
                  <a:pos x="88" y="136"/>
                </a:cxn>
                <a:cxn ang="0">
                  <a:pos x="84" y="148"/>
                </a:cxn>
                <a:cxn ang="0">
                  <a:pos x="80" y="160"/>
                </a:cxn>
                <a:cxn ang="0">
                  <a:pos x="104" y="96"/>
                </a:cxn>
              </a:cxnLst>
              <a:rect l="0" t="0" r="r" b="b"/>
              <a:pathLst>
                <a:path w="112" h="260">
                  <a:moveTo>
                    <a:pt x="76" y="28"/>
                  </a:moveTo>
                  <a:lnTo>
                    <a:pt x="76" y="24"/>
                  </a:lnTo>
                  <a:lnTo>
                    <a:pt x="80" y="28"/>
                  </a:lnTo>
                  <a:lnTo>
                    <a:pt x="76" y="28"/>
                  </a:lnTo>
                  <a:close/>
                  <a:moveTo>
                    <a:pt x="80" y="160"/>
                  </a:moveTo>
                  <a:lnTo>
                    <a:pt x="80" y="164"/>
                  </a:lnTo>
                  <a:lnTo>
                    <a:pt x="80" y="168"/>
                  </a:lnTo>
                  <a:lnTo>
                    <a:pt x="80" y="172"/>
                  </a:lnTo>
                  <a:lnTo>
                    <a:pt x="80" y="176"/>
                  </a:lnTo>
                  <a:lnTo>
                    <a:pt x="76" y="180"/>
                  </a:lnTo>
                  <a:lnTo>
                    <a:pt x="76" y="184"/>
                  </a:lnTo>
                  <a:lnTo>
                    <a:pt x="76" y="188"/>
                  </a:lnTo>
                  <a:lnTo>
                    <a:pt x="72" y="192"/>
                  </a:lnTo>
                  <a:lnTo>
                    <a:pt x="72" y="196"/>
                  </a:lnTo>
                  <a:lnTo>
                    <a:pt x="72" y="200"/>
                  </a:lnTo>
                  <a:lnTo>
                    <a:pt x="72" y="204"/>
                  </a:lnTo>
                  <a:lnTo>
                    <a:pt x="72" y="208"/>
                  </a:lnTo>
                  <a:lnTo>
                    <a:pt x="68" y="208"/>
                  </a:lnTo>
                  <a:lnTo>
                    <a:pt x="68" y="212"/>
                  </a:lnTo>
                  <a:lnTo>
                    <a:pt x="68" y="216"/>
                  </a:lnTo>
                  <a:lnTo>
                    <a:pt x="68" y="220"/>
                  </a:lnTo>
                  <a:lnTo>
                    <a:pt x="68" y="224"/>
                  </a:lnTo>
                  <a:lnTo>
                    <a:pt x="64" y="224"/>
                  </a:lnTo>
                  <a:lnTo>
                    <a:pt x="64" y="228"/>
                  </a:lnTo>
                  <a:lnTo>
                    <a:pt x="64" y="232"/>
                  </a:lnTo>
                  <a:lnTo>
                    <a:pt x="64" y="236"/>
                  </a:lnTo>
                  <a:lnTo>
                    <a:pt x="60" y="240"/>
                  </a:lnTo>
                  <a:lnTo>
                    <a:pt x="60" y="244"/>
                  </a:lnTo>
                  <a:lnTo>
                    <a:pt x="60" y="248"/>
                  </a:lnTo>
                  <a:lnTo>
                    <a:pt x="56" y="248"/>
                  </a:lnTo>
                  <a:lnTo>
                    <a:pt x="52" y="252"/>
                  </a:lnTo>
                  <a:lnTo>
                    <a:pt x="48" y="252"/>
                  </a:lnTo>
                  <a:lnTo>
                    <a:pt x="44" y="252"/>
                  </a:lnTo>
                  <a:lnTo>
                    <a:pt x="40" y="252"/>
                  </a:lnTo>
                  <a:lnTo>
                    <a:pt x="40" y="256"/>
                  </a:lnTo>
                  <a:lnTo>
                    <a:pt x="36" y="256"/>
                  </a:lnTo>
                  <a:lnTo>
                    <a:pt x="36" y="260"/>
                  </a:lnTo>
                  <a:lnTo>
                    <a:pt x="32" y="260"/>
                  </a:lnTo>
                  <a:lnTo>
                    <a:pt x="28" y="260"/>
                  </a:lnTo>
                  <a:lnTo>
                    <a:pt x="28" y="256"/>
                  </a:lnTo>
                  <a:lnTo>
                    <a:pt x="24" y="256"/>
                  </a:lnTo>
                  <a:lnTo>
                    <a:pt x="24" y="252"/>
                  </a:lnTo>
                  <a:lnTo>
                    <a:pt x="20" y="252"/>
                  </a:lnTo>
                  <a:lnTo>
                    <a:pt x="16" y="252"/>
                  </a:lnTo>
                  <a:lnTo>
                    <a:pt x="20" y="252"/>
                  </a:lnTo>
                  <a:lnTo>
                    <a:pt x="16" y="252"/>
                  </a:lnTo>
                  <a:lnTo>
                    <a:pt x="16" y="248"/>
                  </a:lnTo>
                  <a:lnTo>
                    <a:pt x="12" y="248"/>
                  </a:lnTo>
                  <a:lnTo>
                    <a:pt x="12" y="244"/>
                  </a:lnTo>
                  <a:lnTo>
                    <a:pt x="12" y="240"/>
                  </a:lnTo>
                  <a:lnTo>
                    <a:pt x="8" y="236"/>
                  </a:lnTo>
                  <a:lnTo>
                    <a:pt x="8" y="232"/>
                  </a:lnTo>
                  <a:lnTo>
                    <a:pt x="8" y="228"/>
                  </a:lnTo>
                  <a:lnTo>
                    <a:pt x="8" y="224"/>
                  </a:lnTo>
                  <a:lnTo>
                    <a:pt x="8" y="220"/>
                  </a:lnTo>
                  <a:lnTo>
                    <a:pt x="8" y="216"/>
                  </a:lnTo>
                  <a:lnTo>
                    <a:pt x="4" y="216"/>
                  </a:lnTo>
                  <a:lnTo>
                    <a:pt x="4" y="212"/>
                  </a:lnTo>
                  <a:lnTo>
                    <a:pt x="4" y="208"/>
                  </a:lnTo>
                  <a:lnTo>
                    <a:pt x="4" y="204"/>
                  </a:lnTo>
                  <a:lnTo>
                    <a:pt x="0" y="204"/>
                  </a:lnTo>
                  <a:lnTo>
                    <a:pt x="0" y="200"/>
                  </a:lnTo>
                  <a:lnTo>
                    <a:pt x="0" y="196"/>
                  </a:lnTo>
                  <a:lnTo>
                    <a:pt x="0" y="192"/>
                  </a:lnTo>
                  <a:lnTo>
                    <a:pt x="0" y="188"/>
                  </a:lnTo>
                  <a:lnTo>
                    <a:pt x="0" y="184"/>
                  </a:lnTo>
                  <a:lnTo>
                    <a:pt x="4" y="184"/>
                  </a:lnTo>
                  <a:lnTo>
                    <a:pt x="4" y="180"/>
                  </a:lnTo>
                  <a:lnTo>
                    <a:pt x="4" y="176"/>
                  </a:lnTo>
                  <a:lnTo>
                    <a:pt x="8" y="176"/>
                  </a:lnTo>
                  <a:lnTo>
                    <a:pt x="8" y="172"/>
                  </a:lnTo>
                  <a:lnTo>
                    <a:pt x="12" y="172"/>
                  </a:lnTo>
                  <a:lnTo>
                    <a:pt x="12" y="168"/>
                  </a:lnTo>
                  <a:lnTo>
                    <a:pt x="12" y="164"/>
                  </a:lnTo>
                  <a:lnTo>
                    <a:pt x="16" y="160"/>
                  </a:lnTo>
                  <a:lnTo>
                    <a:pt x="16" y="156"/>
                  </a:lnTo>
                  <a:lnTo>
                    <a:pt x="20" y="152"/>
                  </a:lnTo>
                  <a:lnTo>
                    <a:pt x="20" y="148"/>
                  </a:lnTo>
                  <a:lnTo>
                    <a:pt x="16" y="148"/>
                  </a:lnTo>
                  <a:lnTo>
                    <a:pt x="20" y="144"/>
                  </a:lnTo>
                  <a:lnTo>
                    <a:pt x="20" y="140"/>
                  </a:lnTo>
                  <a:lnTo>
                    <a:pt x="16" y="140"/>
                  </a:lnTo>
                  <a:lnTo>
                    <a:pt x="16" y="136"/>
                  </a:lnTo>
                  <a:lnTo>
                    <a:pt x="16" y="132"/>
                  </a:lnTo>
                  <a:lnTo>
                    <a:pt x="16" y="128"/>
                  </a:lnTo>
                  <a:lnTo>
                    <a:pt x="16" y="124"/>
                  </a:lnTo>
                  <a:lnTo>
                    <a:pt x="12" y="124"/>
                  </a:lnTo>
                  <a:lnTo>
                    <a:pt x="12" y="120"/>
                  </a:lnTo>
                  <a:lnTo>
                    <a:pt x="12" y="116"/>
                  </a:lnTo>
                  <a:lnTo>
                    <a:pt x="12" y="112"/>
                  </a:lnTo>
                  <a:lnTo>
                    <a:pt x="12" y="108"/>
                  </a:lnTo>
                  <a:lnTo>
                    <a:pt x="12" y="104"/>
                  </a:lnTo>
                  <a:lnTo>
                    <a:pt x="12" y="100"/>
                  </a:lnTo>
                  <a:lnTo>
                    <a:pt x="16" y="100"/>
                  </a:lnTo>
                  <a:lnTo>
                    <a:pt x="16" y="96"/>
                  </a:lnTo>
                  <a:lnTo>
                    <a:pt x="16" y="92"/>
                  </a:lnTo>
                  <a:lnTo>
                    <a:pt x="20" y="92"/>
                  </a:lnTo>
                  <a:lnTo>
                    <a:pt x="20" y="88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8" y="80"/>
                  </a:lnTo>
                  <a:lnTo>
                    <a:pt x="28" y="76"/>
                  </a:lnTo>
                  <a:lnTo>
                    <a:pt x="32" y="76"/>
                  </a:lnTo>
                  <a:lnTo>
                    <a:pt x="32" y="80"/>
                  </a:lnTo>
                  <a:lnTo>
                    <a:pt x="32" y="76"/>
                  </a:lnTo>
                  <a:lnTo>
                    <a:pt x="36" y="76"/>
                  </a:lnTo>
                  <a:lnTo>
                    <a:pt x="36" y="80"/>
                  </a:lnTo>
                  <a:lnTo>
                    <a:pt x="36" y="76"/>
                  </a:lnTo>
                  <a:lnTo>
                    <a:pt x="36" y="72"/>
                  </a:lnTo>
                  <a:lnTo>
                    <a:pt x="40" y="72"/>
                  </a:lnTo>
                  <a:lnTo>
                    <a:pt x="40" y="76"/>
                  </a:lnTo>
                  <a:lnTo>
                    <a:pt x="44" y="76"/>
                  </a:lnTo>
                  <a:lnTo>
                    <a:pt x="44" y="72"/>
                  </a:lnTo>
                  <a:lnTo>
                    <a:pt x="48" y="72"/>
                  </a:lnTo>
                  <a:lnTo>
                    <a:pt x="44" y="72"/>
                  </a:lnTo>
                  <a:lnTo>
                    <a:pt x="48" y="76"/>
                  </a:lnTo>
                  <a:lnTo>
                    <a:pt x="48" y="72"/>
                  </a:lnTo>
                  <a:lnTo>
                    <a:pt x="48" y="68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56" y="64"/>
                  </a:lnTo>
                  <a:lnTo>
                    <a:pt x="56" y="68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0" y="56"/>
                  </a:lnTo>
                  <a:lnTo>
                    <a:pt x="64" y="56"/>
                  </a:lnTo>
                  <a:lnTo>
                    <a:pt x="64" y="52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8" y="56"/>
                  </a:lnTo>
                  <a:lnTo>
                    <a:pt x="68" y="52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2" y="52"/>
                  </a:lnTo>
                  <a:lnTo>
                    <a:pt x="68" y="52"/>
                  </a:lnTo>
                  <a:lnTo>
                    <a:pt x="68" y="48"/>
                  </a:lnTo>
                  <a:lnTo>
                    <a:pt x="68" y="44"/>
                  </a:lnTo>
                  <a:lnTo>
                    <a:pt x="72" y="44"/>
                  </a:lnTo>
                  <a:lnTo>
                    <a:pt x="72" y="40"/>
                  </a:lnTo>
                  <a:lnTo>
                    <a:pt x="72" y="44"/>
                  </a:lnTo>
                  <a:lnTo>
                    <a:pt x="72" y="40"/>
                  </a:lnTo>
                  <a:lnTo>
                    <a:pt x="72" y="36"/>
                  </a:lnTo>
                  <a:lnTo>
                    <a:pt x="72" y="32"/>
                  </a:lnTo>
                  <a:lnTo>
                    <a:pt x="76" y="32"/>
                  </a:lnTo>
                  <a:lnTo>
                    <a:pt x="76" y="36"/>
                  </a:lnTo>
                  <a:lnTo>
                    <a:pt x="80" y="32"/>
                  </a:lnTo>
                  <a:lnTo>
                    <a:pt x="76" y="32"/>
                  </a:lnTo>
                  <a:lnTo>
                    <a:pt x="80" y="32"/>
                  </a:lnTo>
                  <a:lnTo>
                    <a:pt x="80" y="28"/>
                  </a:lnTo>
                  <a:lnTo>
                    <a:pt x="84" y="28"/>
                  </a:lnTo>
                  <a:lnTo>
                    <a:pt x="84" y="24"/>
                  </a:lnTo>
                  <a:lnTo>
                    <a:pt x="84" y="20"/>
                  </a:lnTo>
                  <a:lnTo>
                    <a:pt x="88" y="20"/>
                  </a:lnTo>
                  <a:lnTo>
                    <a:pt x="88" y="16"/>
                  </a:lnTo>
                  <a:lnTo>
                    <a:pt x="84" y="12"/>
                  </a:lnTo>
                  <a:lnTo>
                    <a:pt x="88" y="12"/>
                  </a:lnTo>
                  <a:lnTo>
                    <a:pt x="88" y="8"/>
                  </a:lnTo>
                  <a:lnTo>
                    <a:pt x="92" y="8"/>
                  </a:lnTo>
                  <a:lnTo>
                    <a:pt x="92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2" y="0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96" y="12"/>
                  </a:lnTo>
                  <a:lnTo>
                    <a:pt x="96" y="16"/>
                  </a:lnTo>
                  <a:lnTo>
                    <a:pt x="100" y="16"/>
                  </a:lnTo>
                  <a:lnTo>
                    <a:pt x="100" y="20"/>
                  </a:lnTo>
                  <a:lnTo>
                    <a:pt x="104" y="20"/>
                  </a:lnTo>
                  <a:lnTo>
                    <a:pt x="104" y="24"/>
                  </a:lnTo>
                  <a:lnTo>
                    <a:pt x="100" y="24"/>
                  </a:lnTo>
                  <a:lnTo>
                    <a:pt x="104" y="24"/>
                  </a:lnTo>
                  <a:lnTo>
                    <a:pt x="104" y="28"/>
                  </a:lnTo>
                  <a:lnTo>
                    <a:pt x="104" y="32"/>
                  </a:lnTo>
                  <a:lnTo>
                    <a:pt x="104" y="36"/>
                  </a:lnTo>
                  <a:lnTo>
                    <a:pt x="104" y="40"/>
                  </a:lnTo>
                  <a:lnTo>
                    <a:pt x="104" y="44"/>
                  </a:lnTo>
                  <a:lnTo>
                    <a:pt x="108" y="44"/>
                  </a:lnTo>
                  <a:lnTo>
                    <a:pt x="108" y="48"/>
                  </a:lnTo>
                  <a:lnTo>
                    <a:pt x="104" y="48"/>
                  </a:lnTo>
                  <a:lnTo>
                    <a:pt x="108" y="52"/>
                  </a:lnTo>
                  <a:lnTo>
                    <a:pt x="108" y="56"/>
                  </a:lnTo>
                  <a:lnTo>
                    <a:pt x="108" y="60"/>
                  </a:lnTo>
                  <a:lnTo>
                    <a:pt x="112" y="64"/>
                  </a:lnTo>
                  <a:lnTo>
                    <a:pt x="108" y="68"/>
                  </a:lnTo>
                  <a:lnTo>
                    <a:pt x="108" y="72"/>
                  </a:lnTo>
                  <a:lnTo>
                    <a:pt x="108" y="76"/>
                  </a:lnTo>
                  <a:lnTo>
                    <a:pt x="104" y="76"/>
                  </a:lnTo>
                  <a:lnTo>
                    <a:pt x="104" y="72"/>
                  </a:lnTo>
                  <a:lnTo>
                    <a:pt x="100" y="68"/>
                  </a:lnTo>
                  <a:lnTo>
                    <a:pt x="96" y="68"/>
                  </a:lnTo>
                  <a:lnTo>
                    <a:pt x="96" y="72"/>
                  </a:lnTo>
                  <a:lnTo>
                    <a:pt x="100" y="72"/>
                  </a:lnTo>
                  <a:lnTo>
                    <a:pt x="100" y="76"/>
                  </a:lnTo>
                  <a:lnTo>
                    <a:pt x="100" y="80"/>
                  </a:lnTo>
                  <a:lnTo>
                    <a:pt x="100" y="84"/>
                  </a:lnTo>
                  <a:lnTo>
                    <a:pt x="100" y="88"/>
                  </a:lnTo>
                  <a:lnTo>
                    <a:pt x="100" y="92"/>
                  </a:lnTo>
                  <a:lnTo>
                    <a:pt x="96" y="92"/>
                  </a:lnTo>
                  <a:lnTo>
                    <a:pt x="96" y="96"/>
                  </a:lnTo>
                  <a:lnTo>
                    <a:pt x="96" y="100"/>
                  </a:lnTo>
                  <a:lnTo>
                    <a:pt x="96" y="104"/>
                  </a:lnTo>
                  <a:lnTo>
                    <a:pt x="96" y="108"/>
                  </a:lnTo>
                  <a:lnTo>
                    <a:pt x="96" y="112"/>
                  </a:lnTo>
                  <a:lnTo>
                    <a:pt x="96" y="116"/>
                  </a:lnTo>
                  <a:lnTo>
                    <a:pt x="92" y="120"/>
                  </a:lnTo>
                  <a:lnTo>
                    <a:pt x="92" y="124"/>
                  </a:lnTo>
                  <a:lnTo>
                    <a:pt x="92" y="128"/>
                  </a:lnTo>
                  <a:lnTo>
                    <a:pt x="92" y="132"/>
                  </a:lnTo>
                  <a:lnTo>
                    <a:pt x="88" y="132"/>
                  </a:lnTo>
                  <a:lnTo>
                    <a:pt x="88" y="136"/>
                  </a:lnTo>
                  <a:lnTo>
                    <a:pt x="88" y="140"/>
                  </a:lnTo>
                  <a:lnTo>
                    <a:pt x="88" y="144"/>
                  </a:lnTo>
                  <a:lnTo>
                    <a:pt x="84" y="144"/>
                  </a:lnTo>
                  <a:lnTo>
                    <a:pt x="84" y="148"/>
                  </a:lnTo>
                  <a:lnTo>
                    <a:pt x="84" y="152"/>
                  </a:lnTo>
                  <a:lnTo>
                    <a:pt x="84" y="156"/>
                  </a:lnTo>
                  <a:lnTo>
                    <a:pt x="84" y="160"/>
                  </a:lnTo>
                  <a:lnTo>
                    <a:pt x="80" y="160"/>
                  </a:lnTo>
                  <a:close/>
                  <a:moveTo>
                    <a:pt x="100" y="96"/>
                  </a:moveTo>
                  <a:lnTo>
                    <a:pt x="100" y="92"/>
                  </a:lnTo>
                  <a:lnTo>
                    <a:pt x="104" y="92"/>
                  </a:lnTo>
                  <a:lnTo>
                    <a:pt x="104" y="96"/>
                  </a:lnTo>
                  <a:lnTo>
                    <a:pt x="100" y="9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1" name="Freeform 145">
              <a:extLst>
                <a:ext uri="{FF2B5EF4-FFF2-40B4-BE49-F238E27FC236}">
                  <a16:creationId xmlns:a16="http://schemas.microsoft.com/office/drawing/2014/main" id="{8D5DEFC0-78AF-A7AB-D0BA-0B5D5289F755}"/>
                </a:ext>
              </a:extLst>
            </p:cNvPr>
            <p:cNvSpPr>
              <a:spLocks noEditPoints="1"/>
            </p:cNvSpPr>
            <p:nvPr>
              <p:custDataLst>
                <p:tags r:id="rId65"/>
              </p:custDataLst>
            </p:nvPr>
          </p:nvSpPr>
          <p:spPr bwMode="gray">
            <a:xfrm>
              <a:off x="6335115" y="4890258"/>
              <a:ext cx="188713" cy="503136"/>
            </a:xfrm>
            <a:custGeom>
              <a:avLst/>
              <a:gdLst/>
              <a:ahLst/>
              <a:cxnLst>
                <a:cxn ang="0">
                  <a:pos x="4" y="84"/>
                </a:cxn>
                <a:cxn ang="0">
                  <a:pos x="0" y="76"/>
                </a:cxn>
                <a:cxn ang="0">
                  <a:pos x="4" y="72"/>
                </a:cxn>
                <a:cxn ang="0">
                  <a:pos x="4" y="64"/>
                </a:cxn>
                <a:cxn ang="0">
                  <a:pos x="4" y="60"/>
                </a:cxn>
                <a:cxn ang="0">
                  <a:pos x="12" y="56"/>
                </a:cxn>
                <a:cxn ang="0">
                  <a:pos x="12" y="52"/>
                </a:cxn>
                <a:cxn ang="0">
                  <a:pos x="12" y="52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8" y="28"/>
                </a:cxn>
                <a:cxn ang="0">
                  <a:pos x="12" y="24"/>
                </a:cxn>
                <a:cxn ang="0">
                  <a:pos x="16" y="20"/>
                </a:cxn>
                <a:cxn ang="0">
                  <a:pos x="12" y="16"/>
                </a:cxn>
                <a:cxn ang="0">
                  <a:pos x="8" y="12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20" y="4"/>
                </a:cxn>
                <a:cxn ang="0">
                  <a:pos x="20" y="0"/>
                </a:cxn>
                <a:cxn ang="0">
                  <a:pos x="28" y="8"/>
                </a:cxn>
                <a:cxn ang="0">
                  <a:pos x="28" y="16"/>
                </a:cxn>
                <a:cxn ang="0">
                  <a:pos x="28" y="20"/>
                </a:cxn>
                <a:cxn ang="0">
                  <a:pos x="28" y="28"/>
                </a:cxn>
                <a:cxn ang="0">
                  <a:pos x="32" y="32"/>
                </a:cxn>
                <a:cxn ang="0">
                  <a:pos x="36" y="40"/>
                </a:cxn>
                <a:cxn ang="0">
                  <a:pos x="28" y="40"/>
                </a:cxn>
                <a:cxn ang="0">
                  <a:pos x="28" y="44"/>
                </a:cxn>
                <a:cxn ang="0">
                  <a:pos x="24" y="52"/>
                </a:cxn>
                <a:cxn ang="0">
                  <a:pos x="28" y="56"/>
                </a:cxn>
                <a:cxn ang="0">
                  <a:pos x="28" y="60"/>
                </a:cxn>
                <a:cxn ang="0">
                  <a:pos x="28" y="72"/>
                </a:cxn>
                <a:cxn ang="0">
                  <a:pos x="32" y="76"/>
                </a:cxn>
                <a:cxn ang="0">
                  <a:pos x="44" y="88"/>
                </a:cxn>
                <a:cxn ang="0">
                  <a:pos x="48" y="100"/>
                </a:cxn>
                <a:cxn ang="0">
                  <a:pos x="48" y="108"/>
                </a:cxn>
                <a:cxn ang="0">
                  <a:pos x="48" y="120"/>
                </a:cxn>
                <a:cxn ang="0">
                  <a:pos x="44" y="124"/>
                </a:cxn>
                <a:cxn ang="0">
                  <a:pos x="40" y="132"/>
                </a:cxn>
                <a:cxn ang="0">
                  <a:pos x="40" y="132"/>
                </a:cxn>
                <a:cxn ang="0">
                  <a:pos x="40" y="140"/>
                </a:cxn>
                <a:cxn ang="0">
                  <a:pos x="36" y="140"/>
                </a:cxn>
                <a:cxn ang="0">
                  <a:pos x="36" y="136"/>
                </a:cxn>
                <a:cxn ang="0">
                  <a:pos x="32" y="132"/>
                </a:cxn>
                <a:cxn ang="0">
                  <a:pos x="28" y="128"/>
                </a:cxn>
                <a:cxn ang="0">
                  <a:pos x="28" y="124"/>
                </a:cxn>
                <a:cxn ang="0">
                  <a:pos x="24" y="120"/>
                </a:cxn>
                <a:cxn ang="0">
                  <a:pos x="24" y="116"/>
                </a:cxn>
                <a:cxn ang="0">
                  <a:pos x="28" y="112"/>
                </a:cxn>
                <a:cxn ang="0">
                  <a:pos x="28" y="108"/>
                </a:cxn>
                <a:cxn ang="0">
                  <a:pos x="28" y="104"/>
                </a:cxn>
                <a:cxn ang="0">
                  <a:pos x="28" y="96"/>
                </a:cxn>
                <a:cxn ang="0">
                  <a:pos x="24" y="92"/>
                </a:cxn>
                <a:cxn ang="0">
                  <a:pos x="16" y="92"/>
                </a:cxn>
                <a:cxn ang="0">
                  <a:pos x="8" y="84"/>
                </a:cxn>
                <a:cxn ang="0">
                  <a:pos x="32" y="48"/>
                </a:cxn>
              </a:cxnLst>
              <a:rect l="0" t="0" r="r" b="b"/>
              <a:pathLst>
                <a:path w="48" h="144">
                  <a:moveTo>
                    <a:pt x="8" y="84"/>
                  </a:move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8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6" y="76"/>
                  </a:lnTo>
                  <a:lnTo>
                    <a:pt x="36" y="80"/>
                  </a:lnTo>
                  <a:lnTo>
                    <a:pt x="40" y="80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20"/>
                  </a:lnTo>
                  <a:lnTo>
                    <a:pt x="48" y="120"/>
                  </a:lnTo>
                  <a:lnTo>
                    <a:pt x="48" y="124"/>
                  </a:lnTo>
                  <a:lnTo>
                    <a:pt x="48" y="124"/>
                  </a:lnTo>
                  <a:lnTo>
                    <a:pt x="48" y="124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0" y="124"/>
                  </a:lnTo>
                  <a:lnTo>
                    <a:pt x="40" y="124"/>
                  </a:lnTo>
                  <a:lnTo>
                    <a:pt x="40" y="128"/>
                  </a:lnTo>
                  <a:lnTo>
                    <a:pt x="40" y="128"/>
                  </a:lnTo>
                  <a:lnTo>
                    <a:pt x="40" y="128"/>
                  </a:lnTo>
                  <a:lnTo>
                    <a:pt x="40" y="132"/>
                  </a:lnTo>
                  <a:lnTo>
                    <a:pt x="36" y="132"/>
                  </a:lnTo>
                  <a:lnTo>
                    <a:pt x="36" y="132"/>
                  </a:lnTo>
                  <a:lnTo>
                    <a:pt x="36" y="132"/>
                  </a:lnTo>
                  <a:lnTo>
                    <a:pt x="40" y="132"/>
                  </a:lnTo>
                  <a:lnTo>
                    <a:pt x="40" y="132"/>
                  </a:lnTo>
                  <a:lnTo>
                    <a:pt x="40" y="132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4"/>
                  </a:lnTo>
                  <a:lnTo>
                    <a:pt x="40" y="144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2" y="132"/>
                  </a:lnTo>
                  <a:lnTo>
                    <a:pt x="32" y="132"/>
                  </a:lnTo>
                  <a:lnTo>
                    <a:pt x="32" y="132"/>
                  </a:lnTo>
                  <a:lnTo>
                    <a:pt x="32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8" y="116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0"/>
                  </a:lnTo>
                  <a:lnTo>
                    <a:pt x="28" y="100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0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8" y="88"/>
                  </a:lnTo>
                  <a:lnTo>
                    <a:pt x="8" y="84"/>
                  </a:lnTo>
                  <a:lnTo>
                    <a:pt x="8" y="84"/>
                  </a:lnTo>
                  <a:close/>
                  <a:moveTo>
                    <a:pt x="28" y="48"/>
                  </a:move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close/>
                  <a:moveTo>
                    <a:pt x="32" y="48"/>
                  </a:move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2" name="Freeform 146">
              <a:extLst>
                <a:ext uri="{FF2B5EF4-FFF2-40B4-BE49-F238E27FC236}">
                  <a16:creationId xmlns:a16="http://schemas.microsoft.com/office/drawing/2014/main" id="{237E00A0-4B6C-8AA0-C5AF-79CCA65730C0}"/>
                </a:ext>
              </a:extLst>
            </p:cNvPr>
            <p:cNvSpPr>
              <a:spLocks/>
            </p:cNvSpPr>
            <p:nvPr>
              <p:custDataLst>
                <p:tags r:id="rId66"/>
              </p:custDataLst>
            </p:nvPr>
          </p:nvSpPr>
          <p:spPr bwMode="gray">
            <a:xfrm>
              <a:off x="3669548" y="2661086"/>
              <a:ext cx="975016" cy="974825"/>
            </a:xfrm>
            <a:custGeom>
              <a:avLst/>
              <a:gdLst/>
              <a:ahLst/>
              <a:cxnLst>
                <a:cxn ang="0">
                  <a:pos x="28" y="243"/>
                </a:cxn>
                <a:cxn ang="0">
                  <a:pos x="20" y="239"/>
                </a:cxn>
                <a:cxn ang="0">
                  <a:pos x="8" y="239"/>
                </a:cxn>
                <a:cxn ang="0">
                  <a:pos x="12" y="223"/>
                </a:cxn>
                <a:cxn ang="0">
                  <a:pos x="0" y="215"/>
                </a:cxn>
                <a:cxn ang="0">
                  <a:pos x="4" y="203"/>
                </a:cxn>
                <a:cxn ang="0">
                  <a:pos x="0" y="195"/>
                </a:cxn>
                <a:cxn ang="0">
                  <a:pos x="8" y="179"/>
                </a:cxn>
                <a:cxn ang="0">
                  <a:pos x="20" y="187"/>
                </a:cxn>
                <a:cxn ang="0">
                  <a:pos x="32" y="183"/>
                </a:cxn>
                <a:cxn ang="0">
                  <a:pos x="44" y="179"/>
                </a:cxn>
                <a:cxn ang="0">
                  <a:pos x="64" y="179"/>
                </a:cxn>
                <a:cxn ang="0">
                  <a:pos x="88" y="179"/>
                </a:cxn>
                <a:cxn ang="0">
                  <a:pos x="104" y="163"/>
                </a:cxn>
                <a:cxn ang="0">
                  <a:pos x="96" y="131"/>
                </a:cxn>
                <a:cxn ang="0">
                  <a:pos x="92" y="99"/>
                </a:cxn>
                <a:cxn ang="0">
                  <a:pos x="92" y="72"/>
                </a:cxn>
                <a:cxn ang="0">
                  <a:pos x="88" y="44"/>
                </a:cxn>
                <a:cxn ang="0">
                  <a:pos x="84" y="12"/>
                </a:cxn>
                <a:cxn ang="0">
                  <a:pos x="96" y="0"/>
                </a:cxn>
                <a:cxn ang="0">
                  <a:pos x="128" y="12"/>
                </a:cxn>
                <a:cxn ang="0">
                  <a:pos x="152" y="36"/>
                </a:cxn>
                <a:cxn ang="0">
                  <a:pos x="176" y="56"/>
                </a:cxn>
                <a:cxn ang="0">
                  <a:pos x="200" y="76"/>
                </a:cxn>
                <a:cxn ang="0">
                  <a:pos x="208" y="84"/>
                </a:cxn>
                <a:cxn ang="0">
                  <a:pos x="220" y="91"/>
                </a:cxn>
                <a:cxn ang="0">
                  <a:pos x="232" y="103"/>
                </a:cxn>
                <a:cxn ang="0">
                  <a:pos x="244" y="111"/>
                </a:cxn>
                <a:cxn ang="0">
                  <a:pos x="248" y="139"/>
                </a:cxn>
                <a:cxn ang="0">
                  <a:pos x="248" y="163"/>
                </a:cxn>
                <a:cxn ang="0">
                  <a:pos x="240" y="175"/>
                </a:cxn>
                <a:cxn ang="0">
                  <a:pos x="228" y="179"/>
                </a:cxn>
                <a:cxn ang="0">
                  <a:pos x="200" y="187"/>
                </a:cxn>
                <a:cxn ang="0">
                  <a:pos x="188" y="191"/>
                </a:cxn>
                <a:cxn ang="0">
                  <a:pos x="176" y="187"/>
                </a:cxn>
                <a:cxn ang="0">
                  <a:pos x="156" y="199"/>
                </a:cxn>
                <a:cxn ang="0">
                  <a:pos x="140" y="207"/>
                </a:cxn>
                <a:cxn ang="0">
                  <a:pos x="136" y="215"/>
                </a:cxn>
                <a:cxn ang="0">
                  <a:pos x="128" y="219"/>
                </a:cxn>
                <a:cxn ang="0">
                  <a:pos x="120" y="227"/>
                </a:cxn>
                <a:cxn ang="0">
                  <a:pos x="112" y="243"/>
                </a:cxn>
                <a:cxn ang="0">
                  <a:pos x="104" y="259"/>
                </a:cxn>
                <a:cxn ang="0">
                  <a:pos x="100" y="275"/>
                </a:cxn>
                <a:cxn ang="0">
                  <a:pos x="88" y="275"/>
                </a:cxn>
                <a:cxn ang="0">
                  <a:pos x="88" y="267"/>
                </a:cxn>
                <a:cxn ang="0">
                  <a:pos x="80" y="279"/>
                </a:cxn>
                <a:cxn ang="0">
                  <a:pos x="64" y="275"/>
                </a:cxn>
                <a:cxn ang="0">
                  <a:pos x="56" y="267"/>
                </a:cxn>
                <a:cxn ang="0">
                  <a:pos x="52" y="259"/>
                </a:cxn>
                <a:cxn ang="0">
                  <a:pos x="48" y="251"/>
                </a:cxn>
                <a:cxn ang="0">
                  <a:pos x="44" y="235"/>
                </a:cxn>
                <a:cxn ang="0">
                  <a:pos x="36" y="243"/>
                </a:cxn>
              </a:cxnLst>
              <a:rect l="0" t="0" r="r" b="b"/>
              <a:pathLst>
                <a:path w="248" h="279">
                  <a:moveTo>
                    <a:pt x="36" y="243"/>
                  </a:moveTo>
                  <a:lnTo>
                    <a:pt x="32" y="243"/>
                  </a:lnTo>
                  <a:lnTo>
                    <a:pt x="32" y="239"/>
                  </a:lnTo>
                  <a:lnTo>
                    <a:pt x="28" y="239"/>
                  </a:lnTo>
                  <a:lnTo>
                    <a:pt x="28" y="243"/>
                  </a:lnTo>
                  <a:lnTo>
                    <a:pt x="24" y="243"/>
                  </a:lnTo>
                  <a:lnTo>
                    <a:pt x="24" y="247"/>
                  </a:lnTo>
                  <a:lnTo>
                    <a:pt x="20" y="247"/>
                  </a:lnTo>
                  <a:lnTo>
                    <a:pt x="20" y="243"/>
                  </a:lnTo>
                  <a:lnTo>
                    <a:pt x="20" y="239"/>
                  </a:lnTo>
                  <a:lnTo>
                    <a:pt x="16" y="239"/>
                  </a:lnTo>
                  <a:lnTo>
                    <a:pt x="16" y="243"/>
                  </a:lnTo>
                  <a:lnTo>
                    <a:pt x="12" y="243"/>
                  </a:lnTo>
                  <a:lnTo>
                    <a:pt x="8" y="243"/>
                  </a:lnTo>
                  <a:lnTo>
                    <a:pt x="8" y="239"/>
                  </a:lnTo>
                  <a:lnTo>
                    <a:pt x="12" y="239"/>
                  </a:lnTo>
                  <a:lnTo>
                    <a:pt x="12" y="235"/>
                  </a:lnTo>
                  <a:lnTo>
                    <a:pt x="12" y="231"/>
                  </a:lnTo>
                  <a:lnTo>
                    <a:pt x="12" y="227"/>
                  </a:lnTo>
                  <a:lnTo>
                    <a:pt x="12" y="223"/>
                  </a:lnTo>
                  <a:lnTo>
                    <a:pt x="8" y="223"/>
                  </a:lnTo>
                  <a:lnTo>
                    <a:pt x="8" y="219"/>
                  </a:lnTo>
                  <a:lnTo>
                    <a:pt x="4" y="219"/>
                  </a:lnTo>
                  <a:lnTo>
                    <a:pt x="4" y="215"/>
                  </a:lnTo>
                  <a:lnTo>
                    <a:pt x="0" y="215"/>
                  </a:lnTo>
                  <a:lnTo>
                    <a:pt x="0" y="211"/>
                  </a:lnTo>
                  <a:lnTo>
                    <a:pt x="4" y="211"/>
                  </a:lnTo>
                  <a:lnTo>
                    <a:pt x="4" y="207"/>
                  </a:lnTo>
                  <a:lnTo>
                    <a:pt x="0" y="207"/>
                  </a:lnTo>
                  <a:lnTo>
                    <a:pt x="4" y="203"/>
                  </a:lnTo>
                  <a:lnTo>
                    <a:pt x="0" y="203"/>
                  </a:lnTo>
                  <a:lnTo>
                    <a:pt x="0" y="199"/>
                  </a:lnTo>
                  <a:lnTo>
                    <a:pt x="0" y="195"/>
                  </a:lnTo>
                  <a:lnTo>
                    <a:pt x="0" y="191"/>
                  </a:lnTo>
                  <a:lnTo>
                    <a:pt x="0" y="195"/>
                  </a:lnTo>
                  <a:lnTo>
                    <a:pt x="4" y="191"/>
                  </a:lnTo>
                  <a:lnTo>
                    <a:pt x="4" y="187"/>
                  </a:lnTo>
                  <a:lnTo>
                    <a:pt x="4" y="183"/>
                  </a:lnTo>
                  <a:lnTo>
                    <a:pt x="4" y="179"/>
                  </a:lnTo>
                  <a:lnTo>
                    <a:pt x="8" y="179"/>
                  </a:lnTo>
                  <a:lnTo>
                    <a:pt x="8" y="175"/>
                  </a:lnTo>
                  <a:lnTo>
                    <a:pt x="12" y="175"/>
                  </a:lnTo>
                  <a:lnTo>
                    <a:pt x="12" y="179"/>
                  </a:lnTo>
                  <a:lnTo>
                    <a:pt x="16" y="183"/>
                  </a:lnTo>
                  <a:lnTo>
                    <a:pt x="20" y="187"/>
                  </a:lnTo>
                  <a:lnTo>
                    <a:pt x="20" y="183"/>
                  </a:lnTo>
                  <a:lnTo>
                    <a:pt x="20" y="179"/>
                  </a:lnTo>
                  <a:lnTo>
                    <a:pt x="24" y="179"/>
                  </a:lnTo>
                  <a:lnTo>
                    <a:pt x="28" y="179"/>
                  </a:lnTo>
                  <a:lnTo>
                    <a:pt x="32" y="183"/>
                  </a:lnTo>
                  <a:lnTo>
                    <a:pt x="36" y="183"/>
                  </a:lnTo>
                  <a:lnTo>
                    <a:pt x="36" y="179"/>
                  </a:lnTo>
                  <a:lnTo>
                    <a:pt x="40" y="179"/>
                  </a:lnTo>
                  <a:lnTo>
                    <a:pt x="44" y="175"/>
                  </a:lnTo>
                  <a:lnTo>
                    <a:pt x="44" y="179"/>
                  </a:lnTo>
                  <a:lnTo>
                    <a:pt x="48" y="179"/>
                  </a:lnTo>
                  <a:lnTo>
                    <a:pt x="52" y="179"/>
                  </a:lnTo>
                  <a:lnTo>
                    <a:pt x="56" y="179"/>
                  </a:lnTo>
                  <a:lnTo>
                    <a:pt x="60" y="179"/>
                  </a:lnTo>
                  <a:lnTo>
                    <a:pt x="64" y="179"/>
                  </a:lnTo>
                  <a:lnTo>
                    <a:pt x="68" y="179"/>
                  </a:lnTo>
                  <a:lnTo>
                    <a:pt x="72" y="179"/>
                  </a:lnTo>
                  <a:lnTo>
                    <a:pt x="76" y="179"/>
                  </a:lnTo>
                  <a:lnTo>
                    <a:pt x="84" y="179"/>
                  </a:lnTo>
                  <a:lnTo>
                    <a:pt x="88" y="179"/>
                  </a:lnTo>
                  <a:lnTo>
                    <a:pt x="92" y="179"/>
                  </a:lnTo>
                  <a:lnTo>
                    <a:pt x="100" y="179"/>
                  </a:lnTo>
                  <a:lnTo>
                    <a:pt x="100" y="171"/>
                  </a:lnTo>
                  <a:lnTo>
                    <a:pt x="104" y="167"/>
                  </a:lnTo>
                  <a:lnTo>
                    <a:pt x="104" y="163"/>
                  </a:lnTo>
                  <a:lnTo>
                    <a:pt x="100" y="159"/>
                  </a:lnTo>
                  <a:lnTo>
                    <a:pt x="100" y="155"/>
                  </a:lnTo>
                  <a:lnTo>
                    <a:pt x="96" y="143"/>
                  </a:lnTo>
                  <a:lnTo>
                    <a:pt x="96" y="135"/>
                  </a:lnTo>
                  <a:lnTo>
                    <a:pt x="96" y="131"/>
                  </a:lnTo>
                  <a:lnTo>
                    <a:pt x="96" y="127"/>
                  </a:lnTo>
                  <a:lnTo>
                    <a:pt x="96" y="119"/>
                  </a:lnTo>
                  <a:lnTo>
                    <a:pt x="96" y="111"/>
                  </a:lnTo>
                  <a:lnTo>
                    <a:pt x="96" y="107"/>
                  </a:lnTo>
                  <a:lnTo>
                    <a:pt x="92" y="99"/>
                  </a:lnTo>
                  <a:lnTo>
                    <a:pt x="92" y="91"/>
                  </a:lnTo>
                  <a:lnTo>
                    <a:pt x="92" y="84"/>
                  </a:lnTo>
                  <a:lnTo>
                    <a:pt x="92" y="80"/>
                  </a:lnTo>
                  <a:lnTo>
                    <a:pt x="92" y="76"/>
                  </a:lnTo>
                  <a:lnTo>
                    <a:pt x="92" y="72"/>
                  </a:lnTo>
                  <a:lnTo>
                    <a:pt x="92" y="68"/>
                  </a:lnTo>
                  <a:lnTo>
                    <a:pt x="92" y="64"/>
                  </a:lnTo>
                  <a:lnTo>
                    <a:pt x="88" y="60"/>
                  </a:lnTo>
                  <a:lnTo>
                    <a:pt x="88" y="56"/>
                  </a:lnTo>
                  <a:lnTo>
                    <a:pt x="88" y="44"/>
                  </a:lnTo>
                  <a:lnTo>
                    <a:pt x="88" y="40"/>
                  </a:lnTo>
                  <a:lnTo>
                    <a:pt x="88" y="32"/>
                  </a:lnTo>
                  <a:lnTo>
                    <a:pt x="88" y="24"/>
                  </a:lnTo>
                  <a:lnTo>
                    <a:pt x="84" y="16"/>
                  </a:lnTo>
                  <a:lnTo>
                    <a:pt x="84" y="12"/>
                  </a:lnTo>
                  <a:lnTo>
                    <a:pt x="84" y="8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92" y="0"/>
                  </a:lnTo>
                  <a:lnTo>
                    <a:pt x="96" y="0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6" y="4"/>
                  </a:lnTo>
                  <a:lnTo>
                    <a:pt x="120" y="8"/>
                  </a:lnTo>
                  <a:lnTo>
                    <a:pt x="128" y="12"/>
                  </a:lnTo>
                  <a:lnTo>
                    <a:pt x="132" y="16"/>
                  </a:lnTo>
                  <a:lnTo>
                    <a:pt x="136" y="20"/>
                  </a:lnTo>
                  <a:lnTo>
                    <a:pt x="140" y="24"/>
                  </a:lnTo>
                  <a:lnTo>
                    <a:pt x="148" y="28"/>
                  </a:lnTo>
                  <a:lnTo>
                    <a:pt x="152" y="36"/>
                  </a:lnTo>
                  <a:lnTo>
                    <a:pt x="156" y="40"/>
                  </a:lnTo>
                  <a:lnTo>
                    <a:pt x="164" y="44"/>
                  </a:lnTo>
                  <a:lnTo>
                    <a:pt x="168" y="48"/>
                  </a:lnTo>
                  <a:lnTo>
                    <a:pt x="172" y="52"/>
                  </a:lnTo>
                  <a:lnTo>
                    <a:pt x="176" y="56"/>
                  </a:lnTo>
                  <a:lnTo>
                    <a:pt x="184" y="60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6" y="72"/>
                  </a:lnTo>
                  <a:lnTo>
                    <a:pt x="200" y="76"/>
                  </a:lnTo>
                  <a:lnTo>
                    <a:pt x="204" y="76"/>
                  </a:lnTo>
                  <a:lnTo>
                    <a:pt x="204" y="80"/>
                  </a:lnTo>
                  <a:lnTo>
                    <a:pt x="200" y="80"/>
                  </a:lnTo>
                  <a:lnTo>
                    <a:pt x="204" y="84"/>
                  </a:lnTo>
                  <a:lnTo>
                    <a:pt x="208" y="84"/>
                  </a:lnTo>
                  <a:lnTo>
                    <a:pt x="208" y="87"/>
                  </a:lnTo>
                  <a:lnTo>
                    <a:pt x="212" y="87"/>
                  </a:lnTo>
                  <a:lnTo>
                    <a:pt x="212" y="91"/>
                  </a:lnTo>
                  <a:lnTo>
                    <a:pt x="216" y="91"/>
                  </a:lnTo>
                  <a:lnTo>
                    <a:pt x="220" y="91"/>
                  </a:lnTo>
                  <a:lnTo>
                    <a:pt x="220" y="95"/>
                  </a:lnTo>
                  <a:lnTo>
                    <a:pt x="224" y="95"/>
                  </a:lnTo>
                  <a:lnTo>
                    <a:pt x="228" y="95"/>
                  </a:lnTo>
                  <a:lnTo>
                    <a:pt x="232" y="99"/>
                  </a:lnTo>
                  <a:lnTo>
                    <a:pt x="232" y="103"/>
                  </a:lnTo>
                  <a:lnTo>
                    <a:pt x="232" y="107"/>
                  </a:lnTo>
                  <a:lnTo>
                    <a:pt x="232" y="111"/>
                  </a:lnTo>
                  <a:lnTo>
                    <a:pt x="236" y="115"/>
                  </a:lnTo>
                  <a:lnTo>
                    <a:pt x="240" y="111"/>
                  </a:lnTo>
                  <a:lnTo>
                    <a:pt x="244" y="111"/>
                  </a:lnTo>
                  <a:lnTo>
                    <a:pt x="248" y="111"/>
                  </a:lnTo>
                  <a:lnTo>
                    <a:pt x="248" y="115"/>
                  </a:lnTo>
                  <a:lnTo>
                    <a:pt x="248" y="119"/>
                  </a:lnTo>
                  <a:lnTo>
                    <a:pt x="248" y="131"/>
                  </a:lnTo>
                  <a:lnTo>
                    <a:pt x="248" y="139"/>
                  </a:lnTo>
                  <a:lnTo>
                    <a:pt x="248" y="143"/>
                  </a:lnTo>
                  <a:lnTo>
                    <a:pt x="248" y="147"/>
                  </a:lnTo>
                  <a:lnTo>
                    <a:pt x="248" y="151"/>
                  </a:lnTo>
                  <a:lnTo>
                    <a:pt x="248" y="155"/>
                  </a:lnTo>
                  <a:lnTo>
                    <a:pt x="248" y="163"/>
                  </a:lnTo>
                  <a:lnTo>
                    <a:pt x="244" y="163"/>
                  </a:lnTo>
                  <a:lnTo>
                    <a:pt x="244" y="167"/>
                  </a:lnTo>
                  <a:lnTo>
                    <a:pt x="244" y="171"/>
                  </a:lnTo>
                  <a:lnTo>
                    <a:pt x="244" y="175"/>
                  </a:lnTo>
                  <a:lnTo>
                    <a:pt x="240" y="175"/>
                  </a:lnTo>
                  <a:lnTo>
                    <a:pt x="240" y="179"/>
                  </a:lnTo>
                  <a:lnTo>
                    <a:pt x="236" y="179"/>
                  </a:lnTo>
                  <a:lnTo>
                    <a:pt x="236" y="183"/>
                  </a:lnTo>
                  <a:lnTo>
                    <a:pt x="232" y="179"/>
                  </a:lnTo>
                  <a:lnTo>
                    <a:pt x="228" y="179"/>
                  </a:lnTo>
                  <a:lnTo>
                    <a:pt x="228" y="183"/>
                  </a:lnTo>
                  <a:lnTo>
                    <a:pt x="224" y="183"/>
                  </a:lnTo>
                  <a:lnTo>
                    <a:pt x="212" y="183"/>
                  </a:lnTo>
                  <a:lnTo>
                    <a:pt x="204" y="183"/>
                  </a:lnTo>
                  <a:lnTo>
                    <a:pt x="200" y="187"/>
                  </a:lnTo>
                  <a:lnTo>
                    <a:pt x="196" y="191"/>
                  </a:lnTo>
                  <a:lnTo>
                    <a:pt x="192" y="191"/>
                  </a:lnTo>
                  <a:lnTo>
                    <a:pt x="192" y="187"/>
                  </a:lnTo>
                  <a:lnTo>
                    <a:pt x="192" y="191"/>
                  </a:lnTo>
                  <a:lnTo>
                    <a:pt x="188" y="191"/>
                  </a:lnTo>
                  <a:lnTo>
                    <a:pt x="188" y="187"/>
                  </a:lnTo>
                  <a:lnTo>
                    <a:pt x="188" y="191"/>
                  </a:lnTo>
                  <a:lnTo>
                    <a:pt x="184" y="187"/>
                  </a:lnTo>
                  <a:lnTo>
                    <a:pt x="180" y="187"/>
                  </a:lnTo>
                  <a:lnTo>
                    <a:pt x="176" y="187"/>
                  </a:lnTo>
                  <a:lnTo>
                    <a:pt x="172" y="187"/>
                  </a:lnTo>
                  <a:lnTo>
                    <a:pt x="168" y="191"/>
                  </a:lnTo>
                  <a:lnTo>
                    <a:pt x="164" y="195"/>
                  </a:lnTo>
                  <a:lnTo>
                    <a:pt x="160" y="199"/>
                  </a:lnTo>
                  <a:lnTo>
                    <a:pt x="156" y="199"/>
                  </a:lnTo>
                  <a:lnTo>
                    <a:pt x="152" y="199"/>
                  </a:lnTo>
                  <a:lnTo>
                    <a:pt x="152" y="203"/>
                  </a:lnTo>
                  <a:lnTo>
                    <a:pt x="148" y="203"/>
                  </a:lnTo>
                  <a:lnTo>
                    <a:pt x="144" y="203"/>
                  </a:lnTo>
                  <a:lnTo>
                    <a:pt x="140" y="207"/>
                  </a:lnTo>
                  <a:lnTo>
                    <a:pt x="140" y="211"/>
                  </a:lnTo>
                  <a:lnTo>
                    <a:pt x="140" y="215"/>
                  </a:lnTo>
                  <a:lnTo>
                    <a:pt x="136" y="215"/>
                  </a:lnTo>
                  <a:lnTo>
                    <a:pt x="136" y="211"/>
                  </a:lnTo>
                  <a:lnTo>
                    <a:pt x="136" y="215"/>
                  </a:lnTo>
                  <a:lnTo>
                    <a:pt x="136" y="219"/>
                  </a:lnTo>
                  <a:lnTo>
                    <a:pt x="132" y="219"/>
                  </a:lnTo>
                  <a:lnTo>
                    <a:pt x="132" y="223"/>
                  </a:lnTo>
                  <a:lnTo>
                    <a:pt x="128" y="223"/>
                  </a:lnTo>
                  <a:lnTo>
                    <a:pt x="128" y="219"/>
                  </a:lnTo>
                  <a:lnTo>
                    <a:pt x="124" y="219"/>
                  </a:lnTo>
                  <a:lnTo>
                    <a:pt x="124" y="215"/>
                  </a:lnTo>
                  <a:lnTo>
                    <a:pt x="120" y="219"/>
                  </a:lnTo>
                  <a:lnTo>
                    <a:pt x="120" y="223"/>
                  </a:lnTo>
                  <a:lnTo>
                    <a:pt x="120" y="227"/>
                  </a:lnTo>
                  <a:lnTo>
                    <a:pt x="120" y="231"/>
                  </a:lnTo>
                  <a:lnTo>
                    <a:pt x="116" y="231"/>
                  </a:lnTo>
                  <a:lnTo>
                    <a:pt x="116" y="235"/>
                  </a:lnTo>
                  <a:lnTo>
                    <a:pt x="116" y="239"/>
                  </a:lnTo>
                  <a:lnTo>
                    <a:pt x="112" y="243"/>
                  </a:lnTo>
                  <a:lnTo>
                    <a:pt x="108" y="243"/>
                  </a:lnTo>
                  <a:lnTo>
                    <a:pt x="104" y="247"/>
                  </a:lnTo>
                  <a:lnTo>
                    <a:pt x="104" y="251"/>
                  </a:lnTo>
                  <a:lnTo>
                    <a:pt x="104" y="255"/>
                  </a:lnTo>
                  <a:lnTo>
                    <a:pt x="104" y="259"/>
                  </a:lnTo>
                  <a:lnTo>
                    <a:pt x="104" y="263"/>
                  </a:lnTo>
                  <a:lnTo>
                    <a:pt x="100" y="263"/>
                  </a:lnTo>
                  <a:lnTo>
                    <a:pt x="100" y="267"/>
                  </a:lnTo>
                  <a:lnTo>
                    <a:pt x="100" y="271"/>
                  </a:lnTo>
                  <a:lnTo>
                    <a:pt x="100" y="275"/>
                  </a:lnTo>
                  <a:lnTo>
                    <a:pt x="100" y="271"/>
                  </a:lnTo>
                  <a:lnTo>
                    <a:pt x="96" y="275"/>
                  </a:lnTo>
                  <a:lnTo>
                    <a:pt x="92" y="275"/>
                  </a:lnTo>
                  <a:lnTo>
                    <a:pt x="92" y="279"/>
                  </a:lnTo>
                  <a:lnTo>
                    <a:pt x="88" y="275"/>
                  </a:lnTo>
                  <a:lnTo>
                    <a:pt x="92" y="275"/>
                  </a:lnTo>
                  <a:lnTo>
                    <a:pt x="92" y="271"/>
                  </a:lnTo>
                  <a:lnTo>
                    <a:pt x="88" y="271"/>
                  </a:lnTo>
                  <a:lnTo>
                    <a:pt x="92" y="271"/>
                  </a:lnTo>
                  <a:lnTo>
                    <a:pt x="88" y="267"/>
                  </a:lnTo>
                  <a:lnTo>
                    <a:pt x="88" y="271"/>
                  </a:lnTo>
                  <a:lnTo>
                    <a:pt x="84" y="271"/>
                  </a:lnTo>
                  <a:lnTo>
                    <a:pt x="84" y="275"/>
                  </a:lnTo>
                  <a:lnTo>
                    <a:pt x="80" y="275"/>
                  </a:lnTo>
                  <a:lnTo>
                    <a:pt x="80" y="279"/>
                  </a:lnTo>
                  <a:lnTo>
                    <a:pt x="76" y="279"/>
                  </a:lnTo>
                  <a:lnTo>
                    <a:pt x="76" y="275"/>
                  </a:lnTo>
                  <a:lnTo>
                    <a:pt x="72" y="275"/>
                  </a:lnTo>
                  <a:lnTo>
                    <a:pt x="68" y="275"/>
                  </a:lnTo>
                  <a:lnTo>
                    <a:pt x="64" y="275"/>
                  </a:lnTo>
                  <a:lnTo>
                    <a:pt x="64" y="279"/>
                  </a:lnTo>
                  <a:lnTo>
                    <a:pt x="64" y="275"/>
                  </a:lnTo>
                  <a:lnTo>
                    <a:pt x="60" y="275"/>
                  </a:lnTo>
                  <a:lnTo>
                    <a:pt x="60" y="271"/>
                  </a:lnTo>
                  <a:lnTo>
                    <a:pt x="56" y="267"/>
                  </a:lnTo>
                  <a:lnTo>
                    <a:pt x="60" y="267"/>
                  </a:lnTo>
                  <a:lnTo>
                    <a:pt x="60" y="263"/>
                  </a:lnTo>
                  <a:lnTo>
                    <a:pt x="56" y="263"/>
                  </a:lnTo>
                  <a:lnTo>
                    <a:pt x="52" y="263"/>
                  </a:lnTo>
                  <a:lnTo>
                    <a:pt x="52" y="259"/>
                  </a:lnTo>
                  <a:lnTo>
                    <a:pt x="56" y="259"/>
                  </a:lnTo>
                  <a:lnTo>
                    <a:pt x="56" y="255"/>
                  </a:lnTo>
                  <a:lnTo>
                    <a:pt x="52" y="255"/>
                  </a:lnTo>
                  <a:lnTo>
                    <a:pt x="52" y="251"/>
                  </a:lnTo>
                  <a:lnTo>
                    <a:pt x="48" y="251"/>
                  </a:lnTo>
                  <a:lnTo>
                    <a:pt x="52" y="247"/>
                  </a:lnTo>
                  <a:lnTo>
                    <a:pt x="52" y="243"/>
                  </a:lnTo>
                  <a:lnTo>
                    <a:pt x="48" y="239"/>
                  </a:lnTo>
                  <a:lnTo>
                    <a:pt x="48" y="235"/>
                  </a:lnTo>
                  <a:lnTo>
                    <a:pt x="44" y="235"/>
                  </a:lnTo>
                  <a:lnTo>
                    <a:pt x="40" y="235"/>
                  </a:lnTo>
                  <a:lnTo>
                    <a:pt x="44" y="235"/>
                  </a:lnTo>
                  <a:lnTo>
                    <a:pt x="44" y="239"/>
                  </a:lnTo>
                  <a:lnTo>
                    <a:pt x="40" y="239"/>
                  </a:lnTo>
                  <a:lnTo>
                    <a:pt x="36" y="243"/>
                  </a:lnTo>
                  <a:close/>
                </a:path>
              </a:pathLst>
            </a:custGeom>
            <a:solidFill>
              <a:srgbClr val="97D70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3" name="Freeform 147">
              <a:extLst>
                <a:ext uri="{FF2B5EF4-FFF2-40B4-BE49-F238E27FC236}">
                  <a16:creationId xmlns:a16="http://schemas.microsoft.com/office/drawing/2014/main" id="{A149BE41-50B4-7B72-6A08-59CC848E1AE4}"/>
                </a:ext>
              </a:extLst>
            </p:cNvPr>
            <p:cNvSpPr>
              <a:spLocks noEditPoints="1"/>
            </p:cNvSpPr>
            <p:nvPr>
              <p:custDataLst>
                <p:tags r:id="rId67"/>
              </p:custDataLst>
            </p:nvPr>
          </p:nvSpPr>
          <p:spPr bwMode="gray">
            <a:xfrm>
              <a:off x="3370753" y="2507349"/>
              <a:ext cx="739126" cy="835065"/>
            </a:xfrm>
            <a:custGeom>
              <a:avLst/>
              <a:gdLst/>
              <a:ahLst/>
              <a:cxnLst>
                <a:cxn ang="0">
                  <a:pos x="96" y="231"/>
                </a:cxn>
                <a:cxn ang="0">
                  <a:pos x="88" y="223"/>
                </a:cxn>
                <a:cxn ang="0">
                  <a:pos x="84" y="219"/>
                </a:cxn>
                <a:cxn ang="0">
                  <a:pos x="80" y="223"/>
                </a:cxn>
                <a:cxn ang="0">
                  <a:pos x="80" y="231"/>
                </a:cxn>
                <a:cxn ang="0">
                  <a:pos x="76" y="235"/>
                </a:cxn>
                <a:cxn ang="0">
                  <a:pos x="68" y="231"/>
                </a:cxn>
                <a:cxn ang="0">
                  <a:pos x="64" y="227"/>
                </a:cxn>
                <a:cxn ang="0">
                  <a:pos x="64" y="223"/>
                </a:cxn>
                <a:cxn ang="0">
                  <a:pos x="56" y="211"/>
                </a:cxn>
                <a:cxn ang="0">
                  <a:pos x="52" y="211"/>
                </a:cxn>
                <a:cxn ang="0">
                  <a:pos x="40" y="203"/>
                </a:cxn>
                <a:cxn ang="0">
                  <a:pos x="32" y="203"/>
                </a:cxn>
                <a:cxn ang="0">
                  <a:pos x="28" y="203"/>
                </a:cxn>
                <a:cxn ang="0">
                  <a:pos x="20" y="203"/>
                </a:cxn>
                <a:cxn ang="0">
                  <a:pos x="16" y="203"/>
                </a:cxn>
                <a:cxn ang="0">
                  <a:pos x="12" y="207"/>
                </a:cxn>
                <a:cxn ang="0">
                  <a:pos x="8" y="207"/>
                </a:cxn>
                <a:cxn ang="0">
                  <a:pos x="12" y="203"/>
                </a:cxn>
                <a:cxn ang="0">
                  <a:pos x="16" y="191"/>
                </a:cxn>
                <a:cxn ang="0">
                  <a:pos x="16" y="183"/>
                </a:cxn>
                <a:cxn ang="0">
                  <a:pos x="16" y="167"/>
                </a:cxn>
                <a:cxn ang="0">
                  <a:pos x="16" y="163"/>
                </a:cxn>
                <a:cxn ang="0">
                  <a:pos x="12" y="155"/>
                </a:cxn>
                <a:cxn ang="0">
                  <a:pos x="12" y="151"/>
                </a:cxn>
                <a:cxn ang="0">
                  <a:pos x="12" y="147"/>
                </a:cxn>
                <a:cxn ang="0">
                  <a:pos x="12" y="147"/>
                </a:cxn>
                <a:cxn ang="0">
                  <a:pos x="12" y="131"/>
                </a:cxn>
                <a:cxn ang="0">
                  <a:pos x="8" y="128"/>
                </a:cxn>
                <a:cxn ang="0">
                  <a:pos x="4" y="120"/>
                </a:cxn>
                <a:cxn ang="0">
                  <a:pos x="0" y="124"/>
                </a:cxn>
                <a:cxn ang="0">
                  <a:pos x="4" y="116"/>
                </a:cxn>
                <a:cxn ang="0">
                  <a:pos x="32" y="116"/>
                </a:cxn>
                <a:cxn ang="0">
                  <a:pos x="64" y="116"/>
                </a:cxn>
                <a:cxn ang="0">
                  <a:pos x="60" y="92"/>
                </a:cxn>
                <a:cxn ang="0">
                  <a:pos x="64" y="84"/>
                </a:cxn>
                <a:cxn ang="0">
                  <a:pos x="76" y="76"/>
                </a:cxn>
                <a:cxn ang="0">
                  <a:pos x="76" y="48"/>
                </a:cxn>
                <a:cxn ang="0">
                  <a:pos x="76" y="32"/>
                </a:cxn>
                <a:cxn ang="0">
                  <a:pos x="108" y="24"/>
                </a:cxn>
                <a:cxn ang="0">
                  <a:pos x="128" y="24"/>
                </a:cxn>
                <a:cxn ang="0">
                  <a:pos x="128" y="0"/>
                </a:cxn>
                <a:cxn ang="0">
                  <a:pos x="152" y="20"/>
                </a:cxn>
                <a:cxn ang="0">
                  <a:pos x="176" y="36"/>
                </a:cxn>
                <a:cxn ang="0">
                  <a:pos x="184" y="44"/>
                </a:cxn>
                <a:cxn ang="0">
                  <a:pos x="160" y="52"/>
                </a:cxn>
                <a:cxn ang="0">
                  <a:pos x="164" y="84"/>
                </a:cxn>
                <a:cxn ang="0">
                  <a:pos x="168" y="116"/>
                </a:cxn>
                <a:cxn ang="0">
                  <a:pos x="172" y="151"/>
                </a:cxn>
                <a:cxn ang="0">
                  <a:pos x="172" y="179"/>
                </a:cxn>
                <a:cxn ang="0">
                  <a:pos x="176" y="215"/>
                </a:cxn>
                <a:cxn ang="0">
                  <a:pos x="164" y="223"/>
                </a:cxn>
                <a:cxn ang="0">
                  <a:pos x="140" y="223"/>
                </a:cxn>
                <a:cxn ang="0">
                  <a:pos x="124" y="223"/>
                </a:cxn>
                <a:cxn ang="0">
                  <a:pos x="116" y="223"/>
                </a:cxn>
                <a:cxn ang="0">
                  <a:pos x="112" y="227"/>
                </a:cxn>
                <a:cxn ang="0">
                  <a:pos x="104" y="223"/>
                </a:cxn>
                <a:cxn ang="0">
                  <a:pos x="12" y="147"/>
                </a:cxn>
                <a:cxn ang="0">
                  <a:pos x="12" y="143"/>
                </a:cxn>
                <a:cxn ang="0">
                  <a:pos x="12" y="147"/>
                </a:cxn>
              </a:cxnLst>
              <a:rect l="0" t="0" r="r" b="b"/>
              <a:pathLst>
                <a:path w="188" h="239">
                  <a:moveTo>
                    <a:pt x="96" y="223"/>
                  </a:moveTo>
                  <a:lnTo>
                    <a:pt x="96" y="227"/>
                  </a:lnTo>
                  <a:lnTo>
                    <a:pt x="96" y="227"/>
                  </a:lnTo>
                  <a:lnTo>
                    <a:pt x="96" y="227"/>
                  </a:lnTo>
                  <a:lnTo>
                    <a:pt x="96" y="227"/>
                  </a:lnTo>
                  <a:lnTo>
                    <a:pt x="96" y="231"/>
                  </a:lnTo>
                  <a:lnTo>
                    <a:pt x="96" y="231"/>
                  </a:lnTo>
                  <a:lnTo>
                    <a:pt x="92" y="227"/>
                  </a:lnTo>
                  <a:lnTo>
                    <a:pt x="92" y="227"/>
                  </a:lnTo>
                  <a:lnTo>
                    <a:pt x="92" y="227"/>
                  </a:lnTo>
                  <a:lnTo>
                    <a:pt x="92" y="227"/>
                  </a:lnTo>
                  <a:lnTo>
                    <a:pt x="92" y="227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19"/>
                  </a:lnTo>
                  <a:lnTo>
                    <a:pt x="88" y="219"/>
                  </a:lnTo>
                  <a:lnTo>
                    <a:pt x="84" y="219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0" y="223"/>
                  </a:lnTo>
                  <a:lnTo>
                    <a:pt x="80" y="223"/>
                  </a:lnTo>
                  <a:lnTo>
                    <a:pt x="80" y="227"/>
                  </a:lnTo>
                  <a:lnTo>
                    <a:pt x="80" y="227"/>
                  </a:lnTo>
                  <a:lnTo>
                    <a:pt x="80" y="231"/>
                  </a:lnTo>
                  <a:lnTo>
                    <a:pt x="80" y="231"/>
                  </a:lnTo>
                  <a:lnTo>
                    <a:pt x="80" y="231"/>
                  </a:lnTo>
                  <a:lnTo>
                    <a:pt x="80" y="231"/>
                  </a:lnTo>
                  <a:lnTo>
                    <a:pt x="80" y="235"/>
                  </a:lnTo>
                  <a:lnTo>
                    <a:pt x="80" y="235"/>
                  </a:lnTo>
                  <a:lnTo>
                    <a:pt x="80" y="235"/>
                  </a:lnTo>
                  <a:lnTo>
                    <a:pt x="80" y="235"/>
                  </a:lnTo>
                  <a:lnTo>
                    <a:pt x="76" y="239"/>
                  </a:lnTo>
                  <a:lnTo>
                    <a:pt x="76" y="239"/>
                  </a:lnTo>
                  <a:lnTo>
                    <a:pt x="76" y="235"/>
                  </a:lnTo>
                  <a:lnTo>
                    <a:pt x="76" y="235"/>
                  </a:lnTo>
                  <a:lnTo>
                    <a:pt x="72" y="235"/>
                  </a:lnTo>
                  <a:lnTo>
                    <a:pt x="72" y="235"/>
                  </a:lnTo>
                  <a:lnTo>
                    <a:pt x="72" y="235"/>
                  </a:lnTo>
                  <a:lnTo>
                    <a:pt x="72" y="235"/>
                  </a:lnTo>
                  <a:lnTo>
                    <a:pt x="72" y="231"/>
                  </a:lnTo>
                  <a:lnTo>
                    <a:pt x="68" y="231"/>
                  </a:lnTo>
                  <a:lnTo>
                    <a:pt x="68" y="231"/>
                  </a:lnTo>
                  <a:lnTo>
                    <a:pt x="68" y="231"/>
                  </a:lnTo>
                  <a:lnTo>
                    <a:pt x="68" y="231"/>
                  </a:lnTo>
                  <a:lnTo>
                    <a:pt x="64" y="231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3"/>
                  </a:lnTo>
                  <a:lnTo>
                    <a:pt x="60" y="223"/>
                  </a:lnTo>
                  <a:lnTo>
                    <a:pt x="60" y="223"/>
                  </a:lnTo>
                  <a:lnTo>
                    <a:pt x="60" y="223"/>
                  </a:lnTo>
                  <a:lnTo>
                    <a:pt x="60" y="219"/>
                  </a:lnTo>
                  <a:lnTo>
                    <a:pt x="60" y="219"/>
                  </a:lnTo>
                  <a:lnTo>
                    <a:pt x="56" y="215"/>
                  </a:lnTo>
                  <a:lnTo>
                    <a:pt x="56" y="211"/>
                  </a:lnTo>
                  <a:lnTo>
                    <a:pt x="56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48" y="211"/>
                  </a:lnTo>
                  <a:lnTo>
                    <a:pt x="48" y="207"/>
                  </a:lnTo>
                  <a:lnTo>
                    <a:pt x="48" y="207"/>
                  </a:lnTo>
                  <a:lnTo>
                    <a:pt x="44" y="203"/>
                  </a:lnTo>
                  <a:lnTo>
                    <a:pt x="44" y="203"/>
                  </a:lnTo>
                  <a:lnTo>
                    <a:pt x="40" y="203"/>
                  </a:lnTo>
                  <a:lnTo>
                    <a:pt x="40" y="203"/>
                  </a:lnTo>
                  <a:lnTo>
                    <a:pt x="40" y="203"/>
                  </a:lnTo>
                  <a:lnTo>
                    <a:pt x="36" y="203"/>
                  </a:lnTo>
                  <a:lnTo>
                    <a:pt x="36" y="203"/>
                  </a:lnTo>
                  <a:lnTo>
                    <a:pt x="36" y="203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32" y="199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28" y="203"/>
                  </a:lnTo>
                  <a:lnTo>
                    <a:pt x="28" y="203"/>
                  </a:lnTo>
                  <a:lnTo>
                    <a:pt x="24" y="203"/>
                  </a:lnTo>
                  <a:lnTo>
                    <a:pt x="24" y="203"/>
                  </a:lnTo>
                  <a:lnTo>
                    <a:pt x="24" y="203"/>
                  </a:lnTo>
                  <a:lnTo>
                    <a:pt x="24" y="203"/>
                  </a:lnTo>
                  <a:lnTo>
                    <a:pt x="20" y="203"/>
                  </a:lnTo>
                  <a:lnTo>
                    <a:pt x="20" y="203"/>
                  </a:lnTo>
                  <a:lnTo>
                    <a:pt x="20" y="203"/>
                  </a:lnTo>
                  <a:lnTo>
                    <a:pt x="20" y="203"/>
                  </a:lnTo>
                  <a:lnTo>
                    <a:pt x="20" y="203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207"/>
                  </a:lnTo>
                  <a:lnTo>
                    <a:pt x="12" y="207"/>
                  </a:lnTo>
                  <a:lnTo>
                    <a:pt x="12" y="207"/>
                  </a:lnTo>
                  <a:lnTo>
                    <a:pt x="12" y="207"/>
                  </a:lnTo>
                  <a:lnTo>
                    <a:pt x="12" y="211"/>
                  </a:lnTo>
                  <a:lnTo>
                    <a:pt x="8" y="211"/>
                  </a:lnTo>
                  <a:lnTo>
                    <a:pt x="8" y="211"/>
                  </a:lnTo>
                  <a:lnTo>
                    <a:pt x="8" y="211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199"/>
                  </a:lnTo>
                  <a:lnTo>
                    <a:pt x="12" y="199"/>
                  </a:lnTo>
                  <a:lnTo>
                    <a:pt x="12" y="195"/>
                  </a:lnTo>
                  <a:lnTo>
                    <a:pt x="12" y="195"/>
                  </a:lnTo>
                  <a:lnTo>
                    <a:pt x="12" y="195"/>
                  </a:lnTo>
                  <a:lnTo>
                    <a:pt x="12" y="19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6" y="187"/>
                  </a:lnTo>
                  <a:lnTo>
                    <a:pt x="16" y="187"/>
                  </a:lnTo>
                  <a:lnTo>
                    <a:pt x="16" y="187"/>
                  </a:lnTo>
                  <a:lnTo>
                    <a:pt x="16" y="183"/>
                  </a:lnTo>
                  <a:lnTo>
                    <a:pt x="16" y="183"/>
                  </a:lnTo>
                  <a:lnTo>
                    <a:pt x="16" y="183"/>
                  </a:lnTo>
                  <a:lnTo>
                    <a:pt x="16" y="179"/>
                  </a:lnTo>
                  <a:lnTo>
                    <a:pt x="16" y="175"/>
                  </a:lnTo>
                  <a:lnTo>
                    <a:pt x="16" y="175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3"/>
                  </a:lnTo>
                  <a:lnTo>
                    <a:pt x="16" y="163"/>
                  </a:lnTo>
                  <a:lnTo>
                    <a:pt x="16" y="159"/>
                  </a:lnTo>
                  <a:lnTo>
                    <a:pt x="16" y="159"/>
                  </a:lnTo>
                  <a:lnTo>
                    <a:pt x="16" y="159"/>
                  </a:lnTo>
                  <a:lnTo>
                    <a:pt x="12" y="159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1"/>
                  </a:lnTo>
                  <a:lnTo>
                    <a:pt x="8" y="151"/>
                  </a:lnTo>
                  <a:lnTo>
                    <a:pt x="8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3"/>
                  </a:lnTo>
                  <a:lnTo>
                    <a:pt x="12" y="139"/>
                  </a:lnTo>
                  <a:lnTo>
                    <a:pt x="12" y="139"/>
                  </a:lnTo>
                  <a:lnTo>
                    <a:pt x="16" y="135"/>
                  </a:lnTo>
                  <a:lnTo>
                    <a:pt x="12" y="135"/>
                  </a:lnTo>
                  <a:lnTo>
                    <a:pt x="12" y="131"/>
                  </a:lnTo>
                  <a:lnTo>
                    <a:pt x="12" y="131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8" y="128"/>
                  </a:lnTo>
                  <a:lnTo>
                    <a:pt x="8" y="124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4" y="120"/>
                  </a:lnTo>
                  <a:lnTo>
                    <a:pt x="4" y="120"/>
                  </a:lnTo>
                  <a:lnTo>
                    <a:pt x="4" y="116"/>
                  </a:lnTo>
                  <a:lnTo>
                    <a:pt x="4" y="120"/>
                  </a:lnTo>
                  <a:lnTo>
                    <a:pt x="0" y="120"/>
                  </a:lnTo>
                  <a:lnTo>
                    <a:pt x="4" y="120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4" y="12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8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8" y="116"/>
                  </a:lnTo>
                  <a:lnTo>
                    <a:pt x="32" y="116"/>
                  </a:lnTo>
                  <a:lnTo>
                    <a:pt x="36" y="116"/>
                  </a:lnTo>
                  <a:lnTo>
                    <a:pt x="40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8" y="116"/>
                  </a:lnTo>
                  <a:lnTo>
                    <a:pt x="56" y="116"/>
                  </a:lnTo>
                  <a:lnTo>
                    <a:pt x="64" y="116"/>
                  </a:lnTo>
                  <a:lnTo>
                    <a:pt x="64" y="112"/>
                  </a:lnTo>
                  <a:lnTo>
                    <a:pt x="64" y="104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4" y="84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72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6" y="68"/>
                  </a:lnTo>
                  <a:lnTo>
                    <a:pt x="76" y="64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24"/>
                  </a:lnTo>
                  <a:lnTo>
                    <a:pt x="84" y="24"/>
                  </a:lnTo>
                  <a:lnTo>
                    <a:pt x="88" y="24"/>
                  </a:lnTo>
                  <a:lnTo>
                    <a:pt x="96" y="24"/>
                  </a:lnTo>
                  <a:lnTo>
                    <a:pt x="100" y="24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6" y="24"/>
                  </a:lnTo>
                  <a:lnTo>
                    <a:pt x="116" y="24"/>
                  </a:lnTo>
                  <a:lnTo>
                    <a:pt x="128" y="24"/>
                  </a:lnTo>
                  <a:lnTo>
                    <a:pt x="128" y="24"/>
                  </a:lnTo>
                  <a:lnTo>
                    <a:pt x="128" y="24"/>
                  </a:lnTo>
                  <a:lnTo>
                    <a:pt x="128" y="16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36" y="4"/>
                  </a:lnTo>
                  <a:lnTo>
                    <a:pt x="136" y="8"/>
                  </a:lnTo>
                  <a:lnTo>
                    <a:pt x="144" y="12"/>
                  </a:lnTo>
                  <a:lnTo>
                    <a:pt x="144" y="12"/>
                  </a:lnTo>
                  <a:lnTo>
                    <a:pt x="148" y="16"/>
                  </a:lnTo>
                  <a:lnTo>
                    <a:pt x="152" y="16"/>
                  </a:lnTo>
                  <a:lnTo>
                    <a:pt x="152" y="20"/>
                  </a:lnTo>
                  <a:lnTo>
                    <a:pt x="156" y="20"/>
                  </a:lnTo>
                  <a:lnTo>
                    <a:pt x="160" y="24"/>
                  </a:lnTo>
                  <a:lnTo>
                    <a:pt x="164" y="28"/>
                  </a:lnTo>
                  <a:lnTo>
                    <a:pt x="164" y="28"/>
                  </a:lnTo>
                  <a:lnTo>
                    <a:pt x="172" y="32"/>
                  </a:lnTo>
                  <a:lnTo>
                    <a:pt x="172" y="32"/>
                  </a:lnTo>
                  <a:lnTo>
                    <a:pt x="176" y="36"/>
                  </a:lnTo>
                  <a:lnTo>
                    <a:pt x="180" y="40"/>
                  </a:lnTo>
                  <a:lnTo>
                    <a:pt x="184" y="44"/>
                  </a:lnTo>
                  <a:lnTo>
                    <a:pt x="184" y="44"/>
                  </a:lnTo>
                  <a:lnTo>
                    <a:pt x="188" y="44"/>
                  </a:lnTo>
                  <a:lnTo>
                    <a:pt x="188" y="44"/>
                  </a:lnTo>
                  <a:lnTo>
                    <a:pt x="188" y="44"/>
                  </a:lnTo>
                  <a:lnTo>
                    <a:pt x="184" y="44"/>
                  </a:lnTo>
                  <a:lnTo>
                    <a:pt x="172" y="44"/>
                  </a:lnTo>
                  <a:lnTo>
                    <a:pt x="168" y="44"/>
                  </a:lnTo>
                  <a:lnTo>
                    <a:pt x="164" y="44"/>
                  </a:lnTo>
                  <a:lnTo>
                    <a:pt x="164" y="44"/>
                  </a:lnTo>
                  <a:lnTo>
                    <a:pt x="160" y="44"/>
                  </a:lnTo>
                  <a:lnTo>
                    <a:pt x="160" y="44"/>
                  </a:lnTo>
                  <a:lnTo>
                    <a:pt x="160" y="52"/>
                  </a:lnTo>
                  <a:lnTo>
                    <a:pt x="160" y="52"/>
                  </a:lnTo>
                  <a:lnTo>
                    <a:pt x="160" y="56"/>
                  </a:lnTo>
                  <a:lnTo>
                    <a:pt x="160" y="60"/>
                  </a:lnTo>
                  <a:lnTo>
                    <a:pt x="164" y="68"/>
                  </a:lnTo>
                  <a:lnTo>
                    <a:pt x="164" y="76"/>
                  </a:lnTo>
                  <a:lnTo>
                    <a:pt x="164" y="84"/>
                  </a:lnTo>
                  <a:lnTo>
                    <a:pt x="164" y="84"/>
                  </a:lnTo>
                  <a:lnTo>
                    <a:pt x="164" y="84"/>
                  </a:lnTo>
                  <a:lnTo>
                    <a:pt x="164" y="88"/>
                  </a:lnTo>
                  <a:lnTo>
                    <a:pt x="164" y="100"/>
                  </a:lnTo>
                  <a:lnTo>
                    <a:pt x="164" y="104"/>
                  </a:lnTo>
                  <a:lnTo>
                    <a:pt x="168" y="108"/>
                  </a:lnTo>
                  <a:lnTo>
                    <a:pt x="168" y="112"/>
                  </a:lnTo>
                  <a:lnTo>
                    <a:pt x="168" y="116"/>
                  </a:lnTo>
                  <a:lnTo>
                    <a:pt x="168" y="120"/>
                  </a:lnTo>
                  <a:lnTo>
                    <a:pt x="168" y="124"/>
                  </a:lnTo>
                  <a:lnTo>
                    <a:pt x="168" y="128"/>
                  </a:lnTo>
                  <a:lnTo>
                    <a:pt x="168" y="135"/>
                  </a:lnTo>
                  <a:lnTo>
                    <a:pt x="168" y="143"/>
                  </a:lnTo>
                  <a:lnTo>
                    <a:pt x="168" y="143"/>
                  </a:lnTo>
                  <a:lnTo>
                    <a:pt x="172" y="151"/>
                  </a:lnTo>
                  <a:lnTo>
                    <a:pt x="172" y="155"/>
                  </a:lnTo>
                  <a:lnTo>
                    <a:pt x="172" y="155"/>
                  </a:lnTo>
                  <a:lnTo>
                    <a:pt x="172" y="163"/>
                  </a:lnTo>
                  <a:lnTo>
                    <a:pt x="172" y="163"/>
                  </a:lnTo>
                  <a:lnTo>
                    <a:pt x="172" y="171"/>
                  </a:lnTo>
                  <a:lnTo>
                    <a:pt x="172" y="175"/>
                  </a:lnTo>
                  <a:lnTo>
                    <a:pt x="172" y="179"/>
                  </a:lnTo>
                  <a:lnTo>
                    <a:pt x="172" y="187"/>
                  </a:lnTo>
                  <a:lnTo>
                    <a:pt x="176" y="199"/>
                  </a:lnTo>
                  <a:lnTo>
                    <a:pt x="176" y="203"/>
                  </a:lnTo>
                  <a:lnTo>
                    <a:pt x="180" y="207"/>
                  </a:lnTo>
                  <a:lnTo>
                    <a:pt x="180" y="211"/>
                  </a:lnTo>
                  <a:lnTo>
                    <a:pt x="180" y="211"/>
                  </a:lnTo>
                  <a:lnTo>
                    <a:pt x="176" y="215"/>
                  </a:lnTo>
                  <a:lnTo>
                    <a:pt x="176" y="223"/>
                  </a:lnTo>
                  <a:lnTo>
                    <a:pt x="176" y="223"/>
                  </a:lnTo>
                  <a:lnTo>
                    <a:pt x="176" y="223"/>
                  </a:lnTo>
                  <a:lnTo>
                    <a:pt x="176" y="223"/>
                  </a:lnTo>
                  <a:lnTo>
                    <a:pt x="168" y="223"/>
                  </a:lnTo>
                  <a:lnTo>
                    <a:pt x="164" y="223"/>
                  </a:lnTo>
                  <a:lnTo>
                    <a:pt x="164" y="223"/>
                  </a:lnTo>
                  <a:lnTo>
                    <a:pt x="164" y="223"/>
                  </a:lnTo>
                  <a:lnTo>
                    <a:pt x="160" y="223"/>
                  </a:lnTo>
                  <a:lnTo>
                    <a:pt x="152" y="223"/>
                  </a:lnTo>
                  <a:lnTo>
                    <a:pt x="148" y="223"/>
                  </a:lnTo>
                  <a:lnTo>
                    <a:pt x="148" y="223"/>
                  </a:lnTo>
                  <a:lnTo>
                    <a:pt x="144" y="223"/>
                  </a:lnTo>
                  <a:lnTo>
                    <a:pt x="140" y="223"/>
                  </a:lnTo>
                  <a:lnTo>
                    <a:pt x="136" y="223"/>
                  </a:lnTo>
                  <a:lnTo>
                    <a:pt x="132" y="223"/>
                  </a:lnTo>
                  <a:lnTo>
                    <a:pt x="132" y="223"/>
                  </a:lnTo>
                  <a:lnTo>
                    <a:pt x="128" y="223"/>
                  </a:lnTo>
                  <a:lnTo>
                    <a:pt x="124" y="223"/>
                  </a:lnTo>
                  <a:lnTo>
                    <a:pt x="124" y="223"/>
                  </a:lnTo>
                  <a:lnTo>
                    <a:pt x="124" y="223"/>
                  </a:lnTo>
                  <a:lnTo>
                    <a:pt x="120" y="223"/>
                  </a:lnTo>
                  <a:lnTo>
                    <a:pt x="120" y="223"/>
                  </a:lnTo>
                  <a:lnTo>
                    <a:pt x="120" y="223"/>
                  </a:lnTo>
                  <a:lnTo>
                    <a:pt x="120" y="223"/>
                  </a:lnTo>
                  <a:lnTo>
                    <a:pt x="120" y="219"/>
                  </a:lnTo>
                  <a:lnTo>
                    <a:pt x="120" y="219"/>
                  </a:lnTo>
                  <a:lnTo>
                    <a:pt x="116" y="223"/>
                  </a:lnTo>
                  <a:lnTo>
                    <a:pt x="116" y="223"/>
                  </a:lnTo>
                  <a:lnTo>
                    <a:pt x="116" y="223"/>
                  </a:lnTo>
                  <a:lnTo>
                    <a:pt x="112" y="223"/>
                  </a:lnTo>
                  <a:lnTo>
                    <a:pt x="112" y="223"/>
                  </a:lnTo>
                  <a:lnTo>
                    <a:pt x="112" y="227"/>
                  </a:lnTo>
                  <a:lnTo>
                    <a:pt x="112" y="227"/>
                  </a:lnTo>
                  <a:lnTo>
                    <a:pt x="112" y="227"/>
                  </a:lnTo>
                  <a:lnTo>
                    <a:pt x="108" y="227"/>
                  </a:lnTo>
                  <a:lnTo>
                    <a:pt x="108" y="227"/>
                  </a:lnTo>
                  <a:lnTo>
                    <a:pt x="108" y="227"/>
                  </a:lnTo>
                  <a:lnTo>
                    <a:pt x="108" y="227"/>
                  </a:lnTo>
                  <a:lnTo>
                    <a:pt x="104" y="223"/>
                  </a:lnTo>
                  <a:lnTo>
                    <a:pt x="104" y="223"/>
                  </a:lnTo>
                  <a:lnTo>
                    <a:pt x="104" y="223"/>
                  </a:lnTo>
                  <a:lnTo>
                    <a:pt x="100" y="223"/>
                  </a:lnTo>
                  <a:lnTo>
                    <a:pt x="100" y="223"/>
                  </a:lnTo>
                  <a:lnTo>
                    <a:pt x="100" y="223"/>
                  </a:lnTo>
                  <a:lnTo>
                    <a:pt x="100" y="223"/>
                  </a:lnTo>
                  <a:lnTo>
                    <a:pt x="96" y="223"/>
                  </a:lnTo>
                  <a:lnTo>
                    <a:pt x="96" y="223"/>
                  </a:lnTo>
                  <a:close/>
                  <a:moveTo>
                    <a:pt x="12" y="147"/>
                  </a:moveTo>
                  <a:lnTo>
                    <a:pt x="12" y="147"/>
                  </a:lnTo>
                  <a:lnTo>
                    <a:pt x="12" y="147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4" name="Freeform 148">
              <a:extLst>
                <a:ext uri="{FF2B5EF4-FFF2-40B4-BE49-F238E27FC236}">
                  <a16:creationId xmlns:a16="http://schemas.microsoft.com/office/drawing/2014/main" id="{34E71657-9AF2-7E30-821E-F8D7574A7154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gray">
            <a:xfrm>
              <a:off x="3606643" y="1906381"/>
              <a:ext cx="723398" cy="573016"/>
            </a:xfrm>
            <a:custGeom>
              <a:avLst/>
              <a:gdLst/>
              <a:ahLst/>
              <a:cxnLst>
                <a:cxn ang="0">
                  <a:pos x="136" y="16"/>
                </a:cxn>
                <a:cxn ang="0">
                  <a:pos x="144" y="16"/>
                </a:cxn>
                <a:cxn ang="0">
                  <a:pos x="152" y="16"/>
                </a:cxn>
                <a:cxn ang="0">
                  <a:pos x="156" y="16"/>
                </a:cxn>
                <a:cxn ang="0">
                  <a:pos x="156" y="16"/>
                </a:cxn>
                <a:cxn ang="0">
                  <a:pos x="160" y="16"/>
                </a:cxn>
                <a:cxn ang="0">
                  <a:pos x="168" y="20"/>
                </a:cxn>
                <a:cxn ang="0">
                  <a:pos x="172" y="28"/>
                </a:cxn>
                <a:cxn ang="0">
                  <a:pos x="176" y="40"/>
                </a:cxn>
                <a:cxn ang="0">
                  <a:pos x="176" y="48"/>
                </a:cxn>
                <a:cxn ang="0">
                  <a:pos x="176" y="60"/>
                </a:cxn>
                <a:cxn ang="0">
                  <a:pos x="184" y="68"/>
                </a:cxn>
                <a:cxn ang="0">
                  <a:pos x="180" y="76"/>
                </a:cxn>
                <a:cxn ang="0">
                  <a:pos x="180" y="80"/>
                </a:cxn>
                <a:cxn ang="0">
                  <a:pos x="172" y="76"/>
                </a:cxn>
                <a:cxn ang="0">
                  <a:pos x="164" y="76"/>
                </a:cxn>
                <a:cxn ang="0">
                  <a:pos x="156" y="80"/>
                </a:cxn>
                <a:cxn ang="0">
                  <a:pos x="152" y="84"/>
                </a:cxn>
                <a:cxn ang="0">
                  <a:pos x="144" y="84"/>
                </a:cxn>
                <a:cxn ang="0">
                  <a:pos x="140" y="92"/>
                </a:cxn>
                <a:cxn ang="0">
                  <a:pos x="144" y="100"/>
                </a:cxn>
                <a:cxn ang="0">
                  <a:pos x="140" y="100"/>
                </a:cxn>
                <a:cxn ang="0">
                  <a:pos x="136" y="104"/>
                </a:cxn>
                <a:cxn ang="0">
                  <a:pos x="128" y="108"/>
                </a:cxn>
                <a:cxn ang="0">
                  <a:pos x="124" y="116"/>
                </a:cxn>
                <a:cxn ang="0">
                  <a:pos x="120" y="120"/>
                </a:cxn>
                <a:cxn ang="0">
                  <a:pos x="108" y="124"/>
                </a:cxn>
                <a:cxn ang="0">
                  <a:pos x="104" y="124"/>
                </a:cxn>
                <a:cxn ang="0">
                  <a:pos x="100" y="128"/>
                </a:cxn>
                <a:cxn ang="0">
                  <a:pos x="92" y="128"/>
                </a:cxn>
                <a:cxn ang="0">
                  <a:pos x="84" y="132"/>
                </a:cxn>
                <a:cxn ang="0">
                  <a:pos x="80" y="132"/>
                </a:cxn>
                <a:cxn ang="0">
                  <a:pos x="72" y="140"/>
                </a:cxn>
                <a:cxn ang="0">
                  <a:pos x="68" y="164"/>
                </a:cxn>
                <a:cxn ang="0">
                  <a:pos x="48" y="164"/>
                </a:cxn>
                <a:cxn ang="0">
                  <a:pos x="0" y="164"/>
                </a:cxn>
                <a:cxn ang="0">
                  <a:pos x="4" y="160"/>
                </a:cxn>
                <a:cxn ang="0">
                  <a:pos x="20" y="156"/>
                </a:cxn>
                <a:cxn ang="0">
                  <a:pos x="32" y="144"/>
                </a:cxn>
                <a:cxn ang="0">
                  <a:pos x="40" y="140"/>
                </a:cxn>
                <a:cxn ang="0">
                  <a:pos x="44" y="132"/>
                </a:cxn>
                <a:cxn ang="0">
                  <a:pos x="52" y="124"/>
                </a:cxn>
                <a:cxn ang="0">
                  <a:pos x="56" y="112"/>
                </a:cxn>
                <a:cxn ang="0">
                  <a:pos x="52" y="104"/>
                </a:cxn>
                <a:cxn ang="0">
                  <a:pos x="52" y="92"/>
                </a:cxn>
                <a:cxn ang="0">
                  <a:pos x="52" y="84"/>
                </a:cxn>
                <a:cxn ang="0">
                  <a:pos x="60" y="68"/>
                </a:cxn>
                <a:cxn ang="0">
                  <a:pos x="64" y="64"/>
                </a:cxn>
                <a:cxn ang="0">
                  <a:pos x="72" y="56"/>
                </a:cxn>
                <a:cxn ang="0">
                  <a:pos x="76" y="52"/>
                </a:cxn>
                <a:cxn ang="0">
                  <a:pos x="88" y="44"/>
                </a:cxn>
                <a:cxn ang="0">
                  <a:pos x="96" y="40"/>
                </a:cxn>
                <a:cxn ang="0">
                  <a:pos x="104" y="24"/>
                </a:cxn>
                <a:cxn ang="0">
                  <a:pos x="108" y="12"/>
                </a:cxn>
                <a:cxn ang="0">
                  <a:pos x="116" y="4"/>
                </a:cxn>
                <a:cxn ang="0">
                  <a:pos x="120" y="4"/>
                </a:cxn>
                <a:cxn ang="0">
                  <a:pos x="120" y="8"/>
                </a:cxn>
              </a:cxnLst>
              <a:rect l="0" t="0" r="r" b="b"/>
              <a:pathLst>
                <a:path w="184" h="164">
                  <a:moveTo>
                    <a:pt x="132" y="16"/>
                  </a:moveTo>
                  <a:lnTo>
                    <a:pt x="132" y="16"/>
                  </a:lnTo>
                  <a:lnTo>
                    <a:pt x="132" y="16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52" y="16"/>
                  </a:lnTo>
                  <a:lnTo>
                    <a:pt x="152" y="16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60" y="20"/>
                  </a:lnTo>
                  <a:lnTo>
                    <a:pt x="160" y="20"/>
                  </a:lnTo>
                  <a:lnTo>
                    <a:pt x="164" y="16"/>
                  </a:lnTo>
                  <a:lnTo>
                    <a:pt x="164" y="16"/>
                  </a:lnTo>
                  <a:lnTo>
                    <a:pt x="164" y="20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72" y="24"/>
                  </a:lnTo>
                  <a:lnTo>
                    <a:pt x="172" y="24"/>
                  </a:lnTo>
                  <a:lnTo>
                    <a:pt x="172" y="24"/>
                  </a:lnTo>
                  <a:lnTo>
                    <a:pt x="172" y="28"/>
                  </a:lnTo>
                  <a:lnTo>
                    <a:pt x="172" y="28"/>
                  </a:lnTo>
                  <a:lnTo>
                    <a:pt x="172" y="28"/>
                  </a:lnTo>
                  <a:lnTo>
                    <a:pt x="172" y="32"/>
                  </a:lnTo>
                  <a:lnTo>
                    <a:pt x="176" y="32"/>
                  </a:lnTo>
                  <a:lnTo>
                    <a:pt x="172" y="32"/>
                  </a:lnTo>
                  <a:lnTo>
                    <a:pt x="172" y="32"/>
                  </a:lnTo>
                  <a:lnTo>
                    <a:pt x="172" y="32"/>
                  </a:lnTo>
                  <a:lnTo>
                    <a:pt x="172" y="36"/>
                  </a:lnTo>
                  <a:lnTo>
                    <a:pt x="176" y="40"/>
                  </a:lnTo>
                  <a:lnTo>
                    <a:pt x="176" y="40"/>
                  </a:lnTo>
                  <a:lnTo>
                    <a:pt x="176" y="40"/>
                  </a:lnTo>
                  <a:lnTo>
                    <a:pt x="176" y="44"/>
                  </a:lnTo>
                  <a:lnTo>
                    <a:pt x="172" y="44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6" y="52"/>
                  </a:lnTo>
                  <a:lnTo>
                    <a:pt x="176" y="52"/>
                  </a:lnTo>
                  <a:lnTo>
                    <a:pt x="176" y="52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80" y="64"/>
                  </a:lnTo>
                  <a:lnTo>
                    <a:pt x="180" y="68"/>
                  </a:lnTo>
                  <a:lnTo>
                    <a:pt x="184" y="68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0" y="72"/>
                  </a:lnTo>
                  <a:lnTo>
                    <a:pt x="180" y="72"/>
                  </a:lnTo>
                  <a:lnTo>
                    <a:pt x="180" y="72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4" y="76"/>
                  </a:lnTo>
                  <a:lnTo>
                    <a:pt x="184" y="76"/>
                  </a:lnTo>
                  <a:lnTo>
                    <a:pt x="180" y="80"/>
                  </a:lnTo>
                  <a:lnTo>
                    <a:pt x="180" y="80"/>
                  </a:lnTo>
                  <a:lnTo>
                    <a:pt x="180" y="80"/>
                  </a:lnTo>
                  <a:lnTo>
                    <a:pt x="180" y="80"/>
                  </a:lnTo>
                  <a:lnTo>
                    <a:pt x="180" y="76"/>
                  </a:lnTo>
                  <a:lnTo>
                    <a:pt x="176" y="76"/>
                  </a:lnTo>
                  <a:lnTo>
                    <a:pt x="176" y="76"/>
                  </a:lnTo>
                  <a:lnTo>
                    <a:pt x="176" y="76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164" y="76"/>
                  </a:lnTo>
                  <a:lnTo>
                    <a:pt x="164" y="76"/>
                  </a:lnTo>
                  <a:lnTo>
                    <a:pt x="164" y="76"/>
                  </a:lnTo>
                  <a:lnTo>
                    <a:pt x="164" y="76"/>
                  </a:lnTo>
                  <a:lnTo>
                    <a:pt x="164" y="76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4"/>
                  </a:lnTo>
                  <a:lnTo>
                    <a:pt x="156" y="84"/>
                  </a:lnTo>
                  <a:lnTo>
                    <a:pt x="156" y="84"/>
                  </a:lnTo>
                  <a:lnTo>
                    <a:pt x="152" y="84"/>
                  </a:lnTo>
                  <a:lnTo>
                    <a:pt x="152" y="84"/>
                  </a:lnTo>
                  <a:lnTo>
                    <a:pt x="152" y="84"/>
                  </a:lnTo>
                  <a:lnTo>
                    <a:pt x="152" y="84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88"/>
                  </a:lnTo>
                  <a:lnTo>
                    <a:pt x="148" y="88"/>
                  </a:lnTo>
                  <a:lnTo>
                    <a:pt x="148" y="88"/>
                  </a:lnTo>
                  <a:lnTo>
                    <a:pt x="144" y="88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0" y="88"/>
                  </a:lnTo>
                  <a:lnTo>
                    <a:pt x="140" y="88"/>
                  </a:lnTo>
                  <a:lnTo>
                    <a:pt x="140" y="92"/>
                  </a:lnTo>
                  <a:lnTo>
                    <a:pt x="140" y="92"/>
                  </a:lnTo>
                  <a:lnTo>
                    <a:pt x="144" y="92"/>
                  </a:lnTo>
                  <a:lnTo>
                    <a:pt x="140" y="96"/>
                  </a:lnTo>
                  <a:lnTo>
                    <a:pt x="140" y="96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28" y="108"/>
                  </a:lnTo>
                  <a:lnTo>
                    <a:pt x="124" y="108"/>
                  </a:lnTo>
                  <a:lnTo>
                    <a:pt x="124" y="108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6"/>
                  </a:lnTo>
                  <a:lnTo>
                    <a:pt x="124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16" y="120"/>
                  </a:lnTo>
                  <a:lnTo>
                    <a:pt x="116" y="120"/>
                  </a:lnTo>
                  <a:lnTo>
                    <a:pt x="116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0" y="124"/>
                  </a:lnTo>
                  <a:lnTo>
                    <a:pt x="100" y="124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2" y="128"/>
                  </a:lnTo>
                  <a:lnTo>
                    <a:pt x="92" y="128"/>
                  </a:lnTo>
                  <a:lnTo>
                    <a:pt x="92" y="128"/>
                  </a:lnTo>
                  <a:lnTo>
                    <a:pt x="88" y="128"/>
                  </a:lnTo>
                  <a:lnTo>
                    <a:pt x="88" y="128"/>
                  </a:lnTo>
                  <a:lnTo>
                    <a:pt x="88" y="128"/>
                  </a:lnTo>
                  <a:lnTo>
                    <a:pt x="88" y="128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0" y="132"/>
                  </a:lnTo>
                  <a:lnTo>
                    <a:pt x="80" y="136"/>
                  </a:lnTo>
                  <a:lnTo>
                    <a:pt x="76" y="136"/>
                  </a:lnTo>
                  <a:lnTo>
                    <a:pt x="76" y="140"/>
                  </a:lnTo>
                  <a:lnTo>
                    <a:pt x="76" y="140"/>
                  </a:lnTo>
                  <a:lnTo>
                    <a:pt x="72" y="140"/>
                  </a:lnTo>
                  <a:lnTo>
                    <a:pt x="72" y="140"/>
                  </a:lnTo>
                  <a:lnTo>
                    <a:pt x="72" y="140"/>
                  </a:lnTo>
                  <a:lnTo>
                    <a:pt x="72" y="140"/>
                  </a:lnTo>
                  <a:lnTo>
                    <a:pt x="72" y="144"/>
                  </a:lnTo>
                  <a:lnTo>
                    <a:pt x="72" y="144"/>
                  </a:lnTo>
                  <a:lnTo>
                    <a:pt x="72" y="144"/>
                  </a:lnTo>
                  <a:lnTo>
                    <a:pt x="68" y="144"/>
                  </a:lnTo>
                  <a:lnTo>
                    <a:pt x="68" y="144"/>
                  </a:lnTo>
                  <a:lnTo>
                    <a:pt x="68" y="144"/>
                  </a:lnTo>
                  <a:lnTo>
                    <a:pt x="68" y="160"/>
                  </a:lnTo>
                  <a:lnTo>
                    <a:pt x="68" y="164"/>
                  </a:lnTo>
                  <a:lnTo>
                    <a:pt x="60" y="164"/>
                  </a:lnTo>
                  <a:lnTo>
                    <a:pt x="60" y="164"/>
                  </a:lnTo>
                  <a:lnTo>
                    <a:pt x="52" y="164"/>
                  </a:lnTo>
                  <a:lnTo>
                    <a:pt x="52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4" y="164"/>
                  </a:lnTo>
                  <a:lnTo>
                    <a:pt x="4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8" y="160"/>
                  </a:lnTo>
                  <a:lnTo>
                    <a:pt x="8" y="160"/>
                  </a:lnTo>
                  <a:lnTo>
                    <a:pt x="8" y="160"/>
                  </a:lnTo>
                  <a:lnTo>
                    <a:pt x="12" y="156"/>
                  </a:lnTo>
                  <a:lnTo>
                    <a:pt x="16" y="156"/>
                  </a:lnTo>
                  <a:lnTo>
                    <a:pt x="20" y="156"/>
                  </a:lnTo>
                  <a:lnTo>
                    <a:pt x="20" y="156"/>
                  </a:lnTo>
                  <a:lnTo>
                    <a:pt x="24" y="152"/>
                  </a:lnTo>
                  <a:lnTo>
                    <a:pt x="24" y="152"/>
                  </a:lnTo>
                  <a:lnTo>
                    <a:pt x="24" y="152"/>
                  </a:lnTo>
                  <a:lnTo>
                    <a:pt x="28" y="152"/>
                  </a:lnTo>
                  <a:lnTo>
                    <a:pt x="28" y="148"/>
                  </a:lnTo>
                  <a:lnTo>
                    <a:pt x="28" y="148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6" y="144"/>
                  </a:lnTo>
                  <a:lnTo>
                    <a:pt x="36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4" y="136"/>
                  </a:lnTo>
                  <a:lnTo>
                    <a:pt x="44" y="136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8" y="132"/>
                  </a:lnTo>
                  <a:lnTo>
                    <a:pt x="48" y="128"/>
                  </a:lnTo>
                  <a:lnTo>
                    <a:pt x="48" y="128"/>
                  </a:lnTo>
                  <a:lnTo>
                    <a:pt x="48" y="128"/>
                  </a:lnTo>
                  <a:lnTo>
                    <a:pt x="48" y="128"/>
                  </a:lnTo>
                  <a:lnTo>
                    <a:pt x="52" y="124"/>
                  </a:lnTo>
                  <a:lnTo>
                    <a:pt x="52" y="124"/>
                  </a:lnTo>
                  <a:lnTo>
                    <a:pt x="52" y="124"/>
                  </a:lnTo>
                  <a:lnTo>
                    <a:pt x="52" y="120"/>
                  </a:lnTo>
                  <a:lnTo>
                    <a:pt x="52" y="120"/>
                  </a:lnTo>
                  <a:lnTo>
                    <a:pt x="52" y="120"/>
                  </a:lnTo>
                  <a:lnTo>
                    <a:pt x="52" y="116"/>
                  </a:lnTo>
                  <a:lnTo>
                    <a:pt x="52" y="116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0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2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0"/>
                  </a:lnTo>
                  <a:lnTo>
                    <a:pt x="68" y="60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80" y="52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8" y="48"/>
                  </a:lnTo>
                  <a:lnTo>
                    <a:pt x="88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28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8" y="16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8" y="4"/>
                  </a:lnTo>
                  <a:lnTo>
                    <a:pt x="112" y="4"/>
                  </a:lnTo>
                  <a:lnTo>
                    <a:pt x="112" y="4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4"/>
                  </a:lnTo>
                  <a:lnTo>
                    <a:pt x="116" y="4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4" y="12"/>
                  </a:lnTo>
                  <a:lnTo>
                    <a:pt x="124" y="12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32" y="16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5" name="Freeform 149">
              <a:extLst>
                <a:ext uri="{FF2B5EF4-FFF2-40B4-BE49-F238E27FC236}">
                  <a16:creationId xmlns:a16="http://schemas.microsoft.com/office/drawing/2014/main" id="{2BD7DB67-7434-2D61-97B5-7F7BF8D10E3E}"/>
                </a:ext>
              </a:extLst>
            </p:cNvPr>
            <p:cNvSpPr>
              <a:spLocks noEditPoints="1"/>
            </p:cNvSpPr>
            <p:nvPr>
              <p:custDataLst>
                <p:tags r:id="rId69"/>
              </p:custDataLst>
            </p:nvPr>
          </p:nvSpPr>
          <p:spPr bwMode="gray">
            <a:xfrm>
              <a:off x="6193580" y="4960138"/>
              <a:ext cx="629043" cy="1072657"/>
            </a:xfrm>
            <a:custGeom>
              <a:avLst/>
              <a:gdLst/>
              <a:ahLst/>
              <a:cxnLst>
                <a:cxn ang="0">
                  <a:pos x="24" y="292"/>
                </a:cxn>
                <a:cxn ang="0">
                  <a:pos x="24" y="272"/>
                </a:cxn>
                <a:cxn ang="0">
                  <a:pos x="24" y="256"/>
                </a:cxn>
                <a:cxn ang="0">
                  <a:pos x="20" y="240"/>
                </a:cxn>
                <a:cxn ang="0">
                  <a:pos x="24" y="212"/>
                </a:cxn>
                <a:cxn ang="0">
                  <a:pos x="36" y="188"/>
                </a:cxn>
                <a:cxn ang="0">
                  <a:pos x="40" y="168"/>
                </a:cxn>
                <a:cxn ang="0">
                  <a:pos x="40" y="156"/>
                </a:cxn>
                <a:cxn ang="0">
                  <a:pos x="44" y="144"/>
                </a:cxn>
                <a:cxn ang="0">
                  <a:pos x="40" y="128"/>
                </a:cxn>
                <a:cxn ang="0">
                  <a:pos x="36" y="112"/>
                </a:cxn>
                <a:cxn ang="0">
                  <a:pos x="24" y="104"/>
                </a:cxn>
                <a:cxn ang="0">
                  <a:pos x="8" y="100"/>
                </a:cxn>
                <a:cxn ang="0">
                  <a:pos x="0" y="84"/>
                </a:cxn>
                <a:cxn ang="0">
                  <a:pos x="12" y="76"/>
                </a:cxn>
                <a:cxn ang="0">
                  <a:pos x="28" y="72"/>
                </a:cxn>
                <a:cxn ang="0">
                  <a:pos x="48" y="68"/>
                </a:cxn>
                <a:cxn ang="0">
                  <a:pos x="64" y="72"/>
                </a:cxn>
                <a:cxn ang="0">
                  <a:pos x="64" y="92"/>
                </a:cxn>
                <a:cxn ang="0">
                  <a:pos x="64" y="108"/>
                </a:cxn>
                <a:cxn ang="0">
                  <a:pos x="72" y="124"/>
                </a:cxn>
                <a:cxn ang="0">
                  <a:pos x="72" y="112"/>
                </a:cxn>
                <a:cxn ang="0">
                  <a:pos x="84" y="104"/>
                </a:cxn>
                <a:cxn ang="0">
                  <a:pos x="84" y="80"/>
                </a:cxn>
                <a:cxn ang="0">
                  <a:pos x="72" y="56"/>
                </a:cxn>
                <a:cxn ang="0">
                  <a:pos x="64" y="40"/>
                </a:cxn>
                <a:cxn ang="0">
                  <a:pos x="64" y="28"/>
                </a:cxn>
                <a:cxn ang="0">
                  <a:pos x="76" y="20"/>
                </a:cxn>
                <a:cxn ang="0">
                  <a:pos x="96" y="20"/>
                </a:cxn>
                <a:cxn ang="0">
                  <a:pos x="116" y="20"/>
                </a:cxn>
                <a:cxn ang="0">
                  <a:pos x="120" y="12"/>
                </a:cxn>
                <a:cxn ang="0">
                  <a:pos x="136" y="12"/>
                </a:cxn>
                <a:cxn ang="0">
                  <a:pos x="148" y="4"/>
                </a:cxn>
                <a:cxn ang="0">
                  <a:pos x="156" y="12"/>
                </a:cxn>
                <a:cxn ang="0">
                  <a:pos x="156" y="24"/>
                </a:cxn>
                <a:cxn ang="0">
                  <a:pos x="152" y="44"/>
                </a:cxn>
                <a:cxn ang="0">
                  <a:pos x="156" y="60"/>
                </a:cxn>
                <a:cxn ang="0">
                  <a:pos x="156" y="72"/>
                </a:cxn>
                <a:cxn ang="0">
                  <a:pos x="156" y="84"/>
                </a:cxn>
                <a:cxn ang="0">
                  <a:pos x="152" y="92"/>
                </a:cxn>
                <a:cxn ang="0">
                  <a:pos x="144" y="108"/>
                </a:cxn>
                <a:cxn ang="0">
                  <a:pos x="132" y="120"/>
                </a:cxn>
                <a:cxn ang="0">
                  <a:pos x="116" y="128"/>
                </a:cxn>
                <a:cxn ang="0">
                  <a:pos x="100" y="140"/>
                </a:cxn>
                <a:cxn ang="0">
                  <a:pos x="92" y="148"/>
                </a:cxn>
                <a:cxn ang="0">
                  <a:pos x="88" y="156"/>
                </a:cxn>
                <a:cxn ang="0">
                  <a:pos x="76" y="168"/>
                </a:cxn>
                <a:cxn ang="0">
                  <a:pos x="68" y="172"/>
                </a:cxn>
                <a:cxn ang="0">
                  <a:pos x="72" y="188"/>
                </a:cxn>
                <a:cxn ang="0">
                  <a:pos x="76" y="204"/>
                </a:cxn>
                <a:cxn ang="0">
                  <a:pos x="76" y="224"/>
                </a:cxn>
                <a:cxn ang="0">
                  <a:pos x="80" y="224"/>
                </a:cxn>
                <a:cxn ang="0">
                  <a:pos x="76" y="244"/>
                </a:cxn>
                <a:cxn ang="0">
                  <a:pos x="80" y="252"/>
                </a:cxn>
                <a:cxn ang="0">
                  <a:pos x="72" y="264"/>
                </a:cxn>
                <a:cxn ang="0">
                  <a:pos x="56" y="272"/>
                </a:cxn>
                <a:cxn ang="0">
                  <a:pos x="40" y="280"/>
                </a:cxn>
                <a:cxn ang="0">
                  <a:pos x="36" y="296"/>
                </a:cxn>
                <a:cxn ang="0">
                  <a:pos x="40" y="307"/>
                </a:cxn>
                <a:cxn ang="0">
                  <a:pos x="76" y="212"/>
                </a:cxn>
              </a:cxnLst>
              <a:rect l="0" t="0" r="r" b="b"/>
              <a:pathLst>
                <a:path w="160" h="307">
                  <a:moveTo>
                    <a:pt x="28" y="307"/>
                  </a:moveTo>
                  <a:lnTo>
                    <a:pt x="28" y="299"/>
                  </a:lnTo>
                  <a:lnTo>
                    <a:pt x="28" y="296"/>
                  </a:lnTo>
                  <a:lnTo>
                    <a:pt x="28" y="292"/>
                  </a:lnTo>
                  <a:lnTo>
                    <a:pt x="24" y="292"/>
                  </a:lnTo>
                  <a:lnTo>
                    <a:pt x="24" y="288"/>
                  </a:lnTo>
                  <a:lnTo>
                    <a:pt x="24" y="284"/>
                  </a:lnTo>
                  <a:lnTo>
                    <a:pt x="24" y="280"/>
                  </a:lnTo>
                  <a:lnTo>
                    <a:pt x="28" y="272"/>
                  </a:lnTo>
                  <a:lnTo>
                    <a:pt x="24" y="272"/>
                  </a:lnTo>
                  <a:lnTo>
                    <a:pt x="24" y="268"/>
                  </a:lnTo>
                  <a:lnTo>
                    <a:pt x="24" y="264"/>
                  </a:lnTo>
                  <a:lnTo>
                    <a:pt x="28" y="260"/>
                  </a:lnTo>
                  <a:lnTo>
                    <a:pt x="24" y="260"/>
                  </a:lnTo>
                  <a:lnTo>
                    <a:pt x="24" y="256"/>
                  </a:lnTo>
                  <a:lnTo>
                    <a:pt x="24" y="252"/>
                  </a:lnTo>
                  <a:lnTo>
                    <a:pt x="24" y="248"/>
                  </a:lnTo>
                  <a:lnTo>
                    <a:pt x="20" y="248"/>
                  </a:lnTo>
                  <a:lnTo>
                    <a:pt x="20" y="244"/>
                  </a:lnTo>
                  <a:lnTo>
                    <a:pt x="20" y="240"/>
                  </a:lnTo>
                  <a:lnTo>
                    <a:pt x="20" y="236"/>
                  </a:lnTo>
                  <a:lnTo>
                    <a:pt x="16" y="224"/>
                  </a:lnTo>
                  <a:lnTo>
                    <a:pt x="16" y="220"/>
                  </a:lnTo>
                  <a:lnTo>
                    <a:pt x="20" y="216"/>
                  </a:lnTo>
                  <a:lnTo>
                    <a:pt x="24" y="212"/>
                  </a:lnTo>
                  <a:lnTo>
                    <a:pt x="32" y="200"/>
                  </a:lnTo>
                  <a:lnTo>
                    <a:pt x="32" y="196"/>
                  </a:lnTo>
                  <a:lnTo>
                    <a:pt x="32" y="192"/>
                  </a:lnTo>
                  <a:lnTo>
                    <a:pt x="32" y="188"/>
                  </a:lnTo>
                  <a:lnTo>
                    <a:pt x="36" y="188"/>
                  </a:lnTo>
                  <a:lnTo>
                    <a:pt x="36" y="184"/>
                  </a:lnTo>
                  <a:lnTo>
                    <a:pt x="40" y="180"/>
                  </a:lnTo>
                  <a:lnTo>
                    <a:pt x="40" y="176"/>
                  </a:lnTo>
                  <a:lnTo>
                    <a:pt x="40" y="172"/>
                  </a:lnTo>
                  <a:lnTo>
                    <a:pt x="40" y="168"/>
                  </a:lnTo>
                  <a:lnTo>
                    <a:pt x="36" y="168"/>
                  </a:lnTo>
                  <a:lnTo>
                    <a:pt x="36" y="164"/>
                  </a:lnTo>
                  <a:lnTo>
                    <a:pt x="40" y="164"/>
                  </a:lnTo>
                  <a:lnTo>
                    <a:pt x="40" y="160"/>
                  </a:lnTo>
                  <a:lnTo>
                    <a:pt x="40" y="156"/>
                  </a:lnTo>
                  <a:lnTo>
                    <a:pt x="36" y="156"/>
                  </a:lnTo>
                  <a:lnTo>
                    <a:pt x="36" y="152"/>
                  </a:lnTo>
                  <a:lnTo>
                    <a:pt x="40" y="152"/>
                  </a:lnTo>
                  <a:lnTo>
                    <a:pt x="40" y="148"/>
                  </a:lnTo>
                  <a:lnTo>
                    <a:pt x="44" y="144"/>
                  </a:lnTo>
                  <a:lnTo>
                    <a:pt x="40" y="144"/>
                  </a:lnTo>
                  <a:lnTo>
                    <a:pt x="40" y="140"/>
                  </a:lnTo>
                  <a:lnTo>
                    <a:pt x="40" y="136"/>
                  </a:lnTo>
                  <a:lnTo>
                    <a:pt x="40" y="132"/>
                  </a:lnTo>
                  <a:lnTo>
                    <a:pt x="40" y="128"/>
                  </a:lnTo>
                  <a:lnTo>
                    <a:pt x="40" y="124"/>
                  </a:lnTo>
                  <a:lnTo>
                    <a:pt x="40" y="120"/>
                  </a:lnTo>
                  <a:lnTo>
                    <a:pt x="40" y="116"/>
                  </a:lnTo>
                  <a:lnTo>
                    <a:pt x="36" y="116"/>
                  </a:lnTo>
                  <a:lnTo>
                    <a:pt x="36" y="112"/>
                  </a:lnTo>
                  <a:lnTo>
                    <a:pt x="32" y="112"/>
                  </a:lnTo>
                  <a:lnTo>
                    <a:pt x="32" y="108"/>
                  </a:lnTo>
                  <a:lnTo>
                    <a:pt x="28" y="108"/>
                  </a:lnTo>
                  <a:lnTo>
                    <a:pt x="24" y="108"/>
                  </a:lnTo>
                  <a:lnTo>
                    <a:pt x="24" y="104"/>
                  </a:lnTo>
                  <a:lnTo>
                    <a:pt x="20" y="104"/>
                  </a:lnTo>
                  <a:lnTo>
                    <a:pt x="16" y="104"/>
                  </a:lnTo>
                  <a:lnTo>
                    <a:pt x="16" y="100"/>
                  </a:lnTo>
                  <a:lnTo>
                    <a:pt x="12" y="100"/>
                  </a:lnTo>
                  <a:lnTo>
                    <a:pt x="8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4" y="80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12" y="76"/>
                  </a:lnTo>
                  <a:lnTo>
                    <a:pt x="16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24" y="72"/>
                  </a:lnTo>
                  <a:lnTo>
                    <a:pt x="28" y="72"/>
                  </a:lnTo>
                  <a:lnTo>
                    <a:pt x="32" y="68"/>
                  </a:lnTo>
                  <a:lnTo>
                    <a:pt x="40" y="64"/>
                  </a:lnTo>
                  <a:lnTo>
                    <a:pt x="44" y="64"/>
                  </a:lnTo>
                  <a:lnTo>
                    <a:pt x="44" y="68"/>
                  </a:lnTo>
                  <a:lnTo>
                    <a:pt x="48" y="68"/>
                  </a:lnTo>
                  <a:lnTo>
                    <a:pt x="48" y="72"/>
                  </a:lnTo>
                  <a:lnTo>
                    <a:pt x="52" y="72"/>
                  </a:lnTo>
                  <a:lnTo>
                    <a:pt x="56" y="72"/>
                  </a:lnTo>
                  <a:lnTo>
                    <a:pt x="60" y="72"/>
                  </a:lnTo>
                  <a:lnTo>
                    <a:pt x="64" y="72"/>
                  </a:lnTo>
                  <a:lnTo>
                    <a:pt x="64" y="76"/>
                  </a:lnTo>
                  <a:lnTo>
                    <a:pt x="64" y="80"/>
                  </a:lnTo>
                  <a:lnTo>
                    <a:pt x="64" y="84"/>
                  </a:lnTo>
                  <a:lnTo>
                    <a:pt x="64" y="88"/>
                  </a:lnTo>
                  <a:lnTo>
                    <a:pt x="64" y="92"/>
                  </a:lnTo>
                  <a:lnTo>
                    <a:pt x="64" y="96"/>
                  </a:lnTo>
                  <a:lnTo>
                    <a:pt x="60" y="96"/>
                  </a:lnTo>
                  <a:lnTo>
                    <a:pt x="60" y="100"/>
                  </a:lnTo>
                  <a:lnTo>
                    <a:pt x="64" y="104"/>
                  </a:lnTo>
                  <a:lnTo>
                    <a:pt x="64" y="108"/>
                  </a:lnTo>
                  <a:lnTo>
                    <a:pt x="68" y="108"/>
                  </a:lnTo>
                  <a:lnTo>
                    <a:pt x="68" y="112"/>
                  </a:lnTo>
                  <a:lnTo>
                    <a:pt x="72" y="116"/>
                  </a:lnTo>
                  <a:lnTo>
                    <a:pt x="72" y="120"/>
                  </a:lnTo>
                  <a:lnTo>
                    <a:pt x="72" y="124"/>
                  </a:lnTo>
                  <a:lnTo>
                    <a:pt x="76" y="124"/>
                  </a:lnTo>
                  <a:lnTo>
                    <a:pt x="76" y="120"/>
                  </a:lnTo>
                  <a:lnTo>
                    <a:pt x="76" y="116"/>
                  </a:lnTo>
                  <a:lnTo>
                    <a:pt x="76" y="112"/>
                  </a:lnTo>
                  <a:lnTo>
                    <a:pt x="72" y="112"/>
                  </a:lnTo>
                  <a:lnTo>
                    <a:pt x="76" y="112"/>
                  </a:lnTo>
                  <a:lnTo>
                    <a:pt x="76" y="108"/>
                  </a:lnTo>
                  <a:lnTo>
                    <a:pt x="76" y="104"/>
                  </a:lnTo>
                  <a:lnTo>
                    <a:pt x="80" y="104"/>
                  </a:lnTo>
                  <a:lnTo>
                    <a:pt x="84" y="104"/>
                  </a:lnTo>
                  <a:lnTo>
                    <a:pt x="84" y="100"/>
                  </a:lnTo>
                  <a:lnTo>
                    <a:pt x="84" y="92"/>
                  </a:lnTo>
                  <a:lnTo>
                    <a:pt x="84" y="88"/>
                  </a:lnTo>
                  <a:lnTo>
                    <a:pt x="84" y="84"/>
                  </a:lnTo>
                  <a:lnTo>
                    <a:pt x="84" y="80"/>
                  </a:lnTo>
                  <a:lnTo>
                    <a:pt x="84" y="76"/>
                  </a:lnTo>
                  <a:lnTo>
                    <a:pt x="80" y="68"/>
                  </a:lnTo>
                  <a:lnTo>
                    <a:pt x="76" y="60"/>
                  </a:lnTo>
                  <a:lnTo>
                    <a:pt x="72" y="60"/>
                  </a:lnTo>
                  <a:lnTo>
                    <a:pt x="72" y="56"/>
                  </a:lnTo>
                  <a:lnTo>
                    <a:pt x="68" y="56"/>
                  </a:lnTo>
                  <a:lnTo>
                    <a:pt x="64" y="52"/>
                  </a:lnTo>
                  <a:lnTo>
                    <a:pt x="64" y="48"/>
                  </a:lnTo>
                  <a:lnTo>
                    <a:pt x="64" y="44"/>
                  </a:lnTo>
                  <a:lnTo>
                    <a:pt x="64" y="40"/>
                  </a:lnTo>
                  <a:lnTo>
                    <a:pt x="64" y="36"/>
                  </a:lnTo>
                  <a:lnTo>
                    <a:pt x="64" y="32"/>
                  </a:lnTo>
                  <a:lnTo>
                    <a:pt x="60" y="32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64" y="20"/>
                  </a:lnTo>
                  <a:lnTo>
                    <a:pt x="68" y="20"/>
                  </a:lnTo>
                  <a:lnTo>
                    <a:pt x="72" y="20"/>
                  </a:lnTo>
                  <a:lnTo>
                    <a:pt x="76" y="20"/>
                  </a:lnTo>
                  <a:lnTo>
                    <a:pt x="80" y="20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92" y="20"/>
                  </a:lnTo>
                  <a:lnTo>
                    <a:pt x="96" y="20"/>
                  </a:lnTo>
                  <a:lnTo>
                    <a:pt x="100" y="20"/>
                  </a:lnTo>
                  <a:lnTo>
                    <a:pt x="104" y="20"/>
                  </a:lnTo>
                  <a:lnTo>
                    <a:pt x="108" y="20"/>
                  </a:lnTo>
                  <a:lnTo>
                    <a:pt x="112" y="20"/>
                  </a:lnTo>
                  <a:lnTo>
                    <a:pt x="116" y="20"/>
                  </a:lnTo>
                  <a:lnTo>
                    <a:pt x="116" y="16"/>
                  </a:lnTo>
                  <a:lnTo>
                    <a:pt x="112" y="16"/>
                  </a:lnTo>
                  <a:lnTo>
                    <a:pt x="116" y="16"/>
                  </a:lnTo>
                  <a:lnTo>
                    <a:pt x="116" y="12"/>
                  </a:lnTo>
                  <a:lnTo>
                    <a:pt x="120" y="12"/>
                  </a:lnTo>
                  <a:lnTo>
                    <a:pt x="120" y="16"/>
                  </a:lnTo>
                  <a:lnTo>
                    <a:pt x="124" y="16"/>
                  </a:lnTo>
                  <a:lnTo>
                    <a:pt x="128" y="12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36" y="8"/>
                  </a:lnTo>
                  <a:lnTo>
                    <a:pt x="140" y="8"/>
                  </a:lnTo>
                  <a:lnTo>
                    <a:pt x="144" y="8"/>
                  </a:lnTo>
                  <a:lnTo>
                    <a:pt x="144" y="4"/>
                  </a:lnTo>
                  <a:lnTo>
                    <a:pt x="148" y="4"/>
                  </a:lnTo>
                  <a:lnTo>
                    <a:pt x="152" y="0"/>
                  </a:lnTo>
                  <a:lnTo>
                    <a:pt x="156" y="0"/>
                  </a:lnTo>
                  <a:lnTo>
                    <a:pt x="156" y="4"/>
                  </a:lnTo>
                  <a:lnTo>
                    <a:pt x="156" y="8"/>
                  </a:lnTo>
                  <a:lnTo>
                    <a:pt x="156" y="12"/>
                  </a:lnTo>
                  <a:lnTo>
                    <a:pt x="152" y="12"/>
                  </a:lnTo>
                  <a:lnTo>
                    <a:pt x="152" y="16"/>
                  </a:lnTo>
                  <a:lnTo>
                    <a:pt x="156" y="16"/>
                  </a:lnTo>
                  <a:lnTo>
                    <a:pt x="152" y="20"/>
                  </a:lnTo>
                  <a:lnTo>
                    <a:pt x="156" y="24"/>
                  </a:lnTo>
                  <a:lnTo>
                    <a:pt x="156" y="32"/>
                  </a:lnTo>
                  <a:lnTo>
                    <a:pt x="156" y="36"/>
                  </a:lnTo>
                  <a:lnTo>
                    <a:pt x="156" y="40"/>
                  </a:lnTo>
                  <a:lnTo>
                    <a:pt x="156" y="44"/>
                  </a:lnTo>
                  <a:lnTo>
                    <a:pt x="152" y="44"/>
                  </a:lnTo>
                  <a:lnTo>
                    <a:pt x="156" y="44"/>
                  </a:lnTo>
                  <a:lnTo>
                    <a:pt x="156" y="48"/>
                  </a:lnTo>
                  <a:lnTo>
                    <a:pt x="156" y="52"/>
                  </a:lnTo>
                  <a:lnTo>
                    <a:pt x="156" y="56"/>
                  </a:lnTo>
                  <a:lnTo>
                    <a:pt x="156" y="60"/>
                  </a:lnTo>
                  <a:lnTo>
                    <a:pt x="156" y="64"/>
                  </a:lnTo>
                  <a:lnTo>
                    <a:pt x="156" y="68"/>
                  </a:lnTo>
                  <a:lnTo>
                    <a:pt x="160" y="68"/>
                  </a:lnTo>
                  <a:lnTo>
                    <a:pt x="160" y="72"/>
                  </a:lnTo>
                  <a:lnTo>
                    <a:pt x="156" y="72"/>
                  </a:lnTo>
                  <a:lnTo>
                    <a:pt x="160" y="72"/>
                  </a:lnTo>
                  <a:lnTo>
                    <a:pt x="160" y="76"/>
                  </a:lnTo>
                  <a:lnTo>
                    <a:pt x="160" y="80"/>
                  </a:lnTo>
                  <a:lnTo>
                    <a:pt x="160" y="84"/>
                  </a:lnTo>
                  <a:lnTo>
                    <a:pt x="156" y="84"/>
                  </a:lnTo>
                  <a:lnTo>
                    <a:pt x="156" y="88"/>
                  </a:lnTo>
                  <a:lnTo>
                    <a:pt x="156" y="84"/>
                  </a:lnTo>
                  <a:lnTo>
                    <a:pt x="156" y="88"/>
                  </a:lnTo>
                  <a:lnTo>
                    <a:pt x="156" y="92"/>
                  </a:lnTo>
                  <a:lnTo>
                    <a:pt x="152" y="92"/>
                  </a:lnTo>
                  <a:lnTo>
                    <a:pt x="152" y="96"/>
                  </a:lnTo>
                  <a:lnTo>
                    <a:pt x="148" y="100"/>
                  </a:lnTo>
                  <a:lnTo>
                    <a:pt x="148" y="104"/>
                  </a:lnTo>
                  <a:lnTo>
                    <a:pt x="144" y="104"/>
                  </a:lnTo>
                  <a:lnTo>
                    <a:pt x="144" y="108"/>
                  </a:lnTo>
                  <a:lnTo>
                    <a:pt x="144" y="112"/>
                  </a:lnTo>
                  <a:lnTo>
                    <a:pt x="140" y="112"/>
                  </a:lnTo>
                  <a:lnTo>
                    <a:pt x="136" y="116"/>
                  </a:lnTo>
                  <a:lnTo>
                    <a:pt x="132" y="116"/>
                  </a:lnTo>
                  <a:lnTo>
                    <a:pt x="132" y="120"/>
                  </a:lnTo>
                  <a:lnTo>
                    <a:pt x="128" y="120"/>
                  </a:lnTo>
                  <a:lnTo>
                    <a:pt x="124" y="124"/>
                  </a:lnTo>
                  <a:lnTo>
                    <a:pt x="120" y="124"/>
                  </a:lnTo>
                  <a:lnTo>
                    <a:pt x="116" y="124"/>
                  </a:lnTo>
                  <a:lnTo>
                    <a:pt x="116" y="128"/>
                  </a:lnTo>
                  <a:lnTo>
                    <a:pt x="112" y="128"/>
                  </a:lnTo>
                  <a:lnTo>
                    <a:pt x="108" y="132"/>
                  </a:lnTo>
                  <a:lnTo>
                    <a:pt x="104" y="132"/>
                  </a:lnTo>
                  <a:lnTo>
                    <a:pt x="104" y="136"/>
                  </a:lnTo>
                  <a:lnTo>
                    <a:pt x="100" y="140"/>
                  </a:lnTo>
                  <a:lnTo>
                    <a:pt x="100" y="136"/>
                  </a:lnTo>
                  <a:lnTo>
                    <a:pt x="100" y="140"/>
                  </a:lnTo>
                  <a:lnTo>
                    <a:pt x="100" y="144"/>
                  </a:lnTo>
                  <a:lnTo>
                    <a:pt x="96" y="148"/>
                  </a:lnTo>
                  <a:lnTo>
                    <a:pt x="92" y="148"/>
                  </a:lnTo>
                  <a:lnTo>
                    <a:pt x="92" y="152"/>
                  </a:lnTo>
                  <a:lnTo>
                    <a:pt x="92" y="156"/>
                  </a:lnTo>
                  <a:lnTo>
                    <a:pt x="88" y="156"/>
                  </a:lnTo>
                  <a:lnTo>
                    <a:pt x="88" y="152"/>
                  </a:lnTo>
                  <a:lnTo>
                    <a:pt x="88" y="156"/>
                  </a:lnTo>
                  <a:lnTo>
                    <a:pt x="84" y="156"/>
                  </a:lnTo>
                  <a:lnTo>
                    <a:pt x="84" y="160"/>
                  </a:lnTo>
                  <a:lnTo>
                    <a:pt x="80" y="160"/>
                  </a:lnTo>
                  <a:lnTo>
                    <a:pt x="80" y="164"/>
                  </a:lnTo>
                  <a:lnTo>
                    <a:pt x="76" y="168"/>
                  </a:lnTo>
                  <a:lnTo>
                    <a:pt x="72" y="172"/>
                  </a:lnTo>
                  <a:lnTo>
                    <a:pt x="68" y="172"/>
                  </a:lnTo>
                  <a:lnTo>
                    <a:pt x="64" y="168"/>
                  </a:lnTo>
                  <a:lnTo>
                    <a:pt x="64" y="172"/>
                  </a:lnTo>
                  <a:lnTo>
                    <a:pt x="68" y="172"/>
                  </a:lnTo>
                  <a:lnTo>
                    <a:pt x="68" y="176"/>
                  </a:lnTo>
                  <a:lnTo>
                    <a:pt x="68" y="180"/>
                  </a:lnTo>
                  <a:lnTo>
                    <a:pt x="68" y="184"/>
                  </a:lnTo>
                  <a:lnTo>
                    <a:pt x="68" y="188"/>
                  </a:lnTo>
                  <a:lnTo>
                    <a:pt x="72" y="188"/>
                  </a:lnTo>
                  <a:lnTo>
                    <a:pt x="72" y="192"/>
                  </a:lnTo>
                  <a:lnTo>
                    <a:pt x="72" y="196"/>
                  </a:lnTo>
                  <a:lnTo>
                    <a:pt x="72" y="200"/>
                  </a:lnTo>
                  <a:lnTo>
                    <a:pt x="72" y="204"/>
                  </a:lnTo>
                  <a:lnTo>
                    <a:pt x="76" y="204"/>
                  </a:lnTo>
                  <a:lnTo>
                    <a:pt x="76" y="208"/>
                  </a:lnTo>
                  <a:lnTo>
                    <a:pt x="76" y="212"/>
                  </a:lnTo>
                  <a:lnTo>
                    <a:pt x="76" y="216"/>
                  </a:lnTo>
                  <a:lnTo>
                    <a:pt x="76" y="220"/>
                  </a:lnTo>
                  <a:lnTo>
                    <a:pt x="76" y="224"/>
                  </a:lnTo>
                  <a:lnTo>
                    <a:pt x="76" y="220"/>
                  </a:lnTo>
                  <a:lnTo>
                    <a:pt x="76" y="216"/>
                  </a:lnTo>
                  <a:lnTo>
                    <a:pt x="80" y="216"/>
                  </a:lnTo>
                  <a:lnTo>
                    <a:pt x="80" y="220"/>
                  </a:lnTo>
                  <a:lnTo>
                    <a:pt x="80" y="224"/>
                  </a:lnTo>
                  <a:lnTo>
                    <a:pt x="80" y="228"/>
                  </a:lnTo>
                  <a:lnTo>
                    <a:pt x="80" y="232"/>
                  </a:lnTo>
                  <a:lnTo>
                    <a:pt x="80" y="236"/>
                  </a:lnTo>
                  <a:lnTo>
                    <a:pt x="80" y="240"/>
                  </a:lnTo>
                  <a:lnTo>
                    <a:pt x="76" y="244"/>
                  </a:lnTo>
                  <a:lnTo>
                    <a:pt x="76" y="248"/>
                  </a:lnTo>
                  <a:lnTo>
                    <a:pt x="76" y="252"/>
                  </a:lnTo>
                  <a:lnTo>
                    <a:pt x="76" y="248"/>
                  </a:lnTo>
                  <a:lnTo>
                    <a:pt x="80" y="248"/>
                  </a:lnTo>
                  <a:lnTo>
                    <a:pt x="80" y="252"/>
                  </a:lnTo>
                  <a:lnTo>
                    <a:pt x="80" y="256"/>
                  </a:lnTo>
                  <a:lnTo>
                    <a:pt x="76" y="256"/>
                  </a:lnTo>
                  <a:lnTo>
                    <a:pt x="76" y="260"/>
                  </a:lnTo>
                  <a:lnTo>
                    <a:pt x="76" y="264"/>
                  </a:lnTo>
                  <a:lnTo>
                    <a:pt x="72" y="264"/>
                  </a:lnTo>
                  <a:lnTo>
                    <a:pt x="68" y="268"/>
                  </a:lnTo>
                  <a:lnTo>
                    <a:pt x="64" y="268"/>
                  </a:lnTo>
                  <a:lnTo>
                    <a:pt x="60" y="268"/>
                  </a:lnTo>
                  <a:lnTo>
                    <a:pt x="60" y="272"/>
                  </a:lnTo>
                  <a:lnTo>
                    <a:pt x="56" y="272"/>
                  </a:lnTo>
                  <a:lnTo>
                    <a:pt x="52" y="272"/>
                  </a:lnTo>
                  <a:lnTo>
                    <a:pt x="48" y="276"/>
                  </a:lnTo>
                  <a:lnTo>
                    <a:pt x="44" y="276"/>
                  </a:lnTo>
                  <a:lnTo>
                    <a:pt x="44" y="280"/>
                  </a:lnTo>
                  <a:lnTo>
                    <a:pt x="40" y="280"/>
                  </a:lnTo>
                  <a:lnTo>
                    <a:pt x="40" y="284"/>
                  </a:lnTo>
                  <a:lnTo>
                    <a:pt x="36" y="284"/>
                  </a:lnTo>
                  <a:lnTo>
                    <a:pt x="36" y="288"/>
                  </a:lnTo>
                  <a:lnTo>
                    <a:pt x="36" y="292"/>
                  </a:lnTo>
                  <a:lnTo>
                    <a:pt x="36" y="296"/>
                  </a:lnTo>
                  <a:lnTo>
                    <a:pt x="40" y="296"/>
                  </a:lnTo>
                  <a:lnTo>
                    <a:pt x="40" y="292"/>
                  </a:lnTo>
                  <a:lnTo>
                    <a:pt x="40" y="296"/>
                  </a:lnTo>
                  <a:lnTo>
                    <a:pt x="40" y="303"/>
                  </a:lnTo>
                  <a:lnTo>
                    <a:pt x="40" y="307"/>
                  </a:lnTo>
                  <a:lnTo>
                    <a:pt x="36" y="307"/>
                  </a:lnTo>
                  <a:lnTo>
                    <a:pt x="32" y="307"/>
                  </a:lnTo>
                  <a:lnTo>
                    <a:pt x="28" y="307"/>
                  </a:lnTo>
                  <a:close/>
                  <a:moveTo>
                    <a:pt x="80" y="212"/>
                  </a:moveTo>
                  <a:lnTo>
                    <a:pt x="76" y="212"/>
                  </a:lnTo>
                  <a:lnTo>
                    <a:pt x="76" y="208"/>
                  </a:lnTo>
                  <a:lnTo>
                    <a:pt x="80" y="204"/>
                  </a:lnTo>
                  <a:lnTo>
                    <a:pt x="80" y="208"/>
                  </a:lnTo>
                  <a:lnTo>
                    <a:pt x="80" y="212"/>
                  </a:lnTo>
                  <a:close/>
                </a:path>
              </a:pathLst>
            </a:custGeom>
            <a:solidFill>
              <a:srgbClr val="97D70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6" name="Freeform 150">
              <a:extLst>
                <a:ext uri="{FF2B5EF4-FFF2-40B4-BE49-F238E27FC236}">
                  <a16:creationId xmlns:a16="http://schemas.microsoft.com/office/drawing/2014/main" id="{4B036E38-000B-FC98-34E6-106553355DA5}"/>
                </a:ext>
              </a:extLst>
            </p:cNvPr>
            <p:cNvSpPr>
              <a:spLocks/>
            </p:cNvSpPr>
            <p:nvPr>
              <p:custDataLst>
                <p:tags r:id="rId70"/>
              </p:custDataLst>
            </p:nvPr>
          </p:nvSpPr>
          <p:spPr bwMode="gray">
            <a:xfrm>
              <a:off x="5080962" y="5379419"/>
              <a:ext cx="817756" cy="793138"/>
            </a:xfrm>
            <a:custGeom>
              <a:avLst/>
              <a:gdLst/>
              <a:ahLst/>
              <a:cxnLst>
                <a:cxn ang="0">
                  <a:pos x="128" y="132"/>
                </a:cxn>
                <a:cxn ang="0">
                  <a:pos x="128" y="148"/>
                </a:cxn>
                <a:cxn ang="0">
                  <a:pos x="128" y="164"/>
                </a:cxn>
                <a:cxn ang="0">
                  <a:pos x="128" y="195"/>
                </a:cxn>
                <a:cxn ang="0">
                  <a:pos x="128" y="215"/>
                </a:cxn>
                <a:cxn ang="0">
                  <a:pos x="116" y="223"/>
                </a:cxn>
                <a:cxn ang="0">
                  <a:pos x="104" y="227"/>
                </a:cxn>
                <a:cxn ang="0">
                  <a:pos x="92" y="223"/>
                </a:cxn>
                <a:cxn ang="0">
                  <a:pos x="88" y="211"/>
                </a:cxn>
                <a:cxn ang="0">
                  <a:pos x="80" y="211"/>
                </a:cxn>
                <a:cxn ang="0">
                  <a:pos x="72" y="219"/>
                </a:cxn>
                <a:cxn ang="0">
                  <a:pos x="64" y="207"/>
                </a:cxn>
                <a:cxn ang="0">
                  <a:pos x="60" y="203"/>
                </a:cxn>
                <a:cxn ang="0">
                  <a:pos x="56" y="187"/>
                </a:cxn>
                <a:cxn ang="0">
                  <a:pos x="52" y="176"/>
                </a:cxn>
                <a:cxn ang="0">
                  <a:pos x="48" y="164"/>
                </a:cxn>
                <a:cxn ang="0">
                  <a:pos x="48" y="148"/>
                </a:cxn>
                <a:cxn ang="0">
                  <a:pos x="44" y="136"/>
                </a:cxn>
                <a:cxn ang="0">
                  <a:pos x="44" y="120"/>
                </a:cxn>
                <a:cxn ang="0">
                  <a:pos x="44" y="104"/>
                </a:cxn>
                <a:cxn ang="0">
                  <a:pos x="36" y="92"/>
                </a:cxn>
                <a:cxn ang="0">
                  <a:pos x="32" y="80"/>
                </a:cxn>
                <a:cxn ang="0">
                  <a:pos x="24" y="68"/>
                </a:cxn>
                <a:cxn ang="0">
                  <a:pos x="20" y="56"/>
                </a:cxn>
                <a:cxn ang="0">
                  <a:pos x="16" y="44"/>
                </a:cxn>
                <a:cxn ang="0">
                  <a:pos x="8" y="32"/>
                </a:cxn>
                <a:cxn ang="0">
                  <a:pos x="4" y="20"/>
                </a:cxn>
                <a:cxn ang="0">
                  <a:pos x="4" y="8"/>
                </a:cxn>
                <a:cxn ang="0">
                  <a:pos x="16" y="4"/>
                </a:cxn>
                <a:cxn ang="0">
                  <a:pos x="32" y="4"/>
                </a:cxn>
                <a:cxn ang="0">
                  <a:pos x="44" y="8"/>
                </a:cxn>
                <a:cxn ang="0">
                  <a:pos x="68" y="8"/>
                </a:cxn>
                <a:cxn ang="0">
                  <a:pos x="96" y="8"/>
                </a:cxn>
                <a:cxn ang="0">
                  <a:pos x="108" y="16"/>
                </a:cxn>
                <a:cxn ang="0">
                  <a:pos x="124" y="16"/>
                </a:cxn>
                <a:cxn ang="0">
                  <a:pos x="136" y="20"/>
                </a:cxn>
                <a:cxn ang="0">
                  <a:pos x="148" y="20"/>
                </a:cxn>
                <a:cxn ang="0">
                  <a:pos x="172" y="12"/>
                </a:cxn>
                <a:cxn ang="0">
                  <a:pos x="188" y="8"/>
                </a:cxn>
                <a:cxn ang="0">
                  <a:pos x="204" y="8"/>
                </a:cxn>
                <a:cxn ang="0">
                  <a:pos x="200" y="16"/>
                </a:cxn>
                <a:cxn ang="0">
                  <a:pos x="192" y="20"/>
                </a:cxn>
                <a:cxn ang="0">
                  <a:pos x="184" y="28"/>
                </a:cxn>
                <a:cxn ang="0">
                  <a:pos x="176" y="20"/>
                </a:cxn>
                <a:cxn ang="0">
                  <a:pos x="156" y="24"/>
                </a:cxn>
                <a:cxn ang="0">
                  <a:pos x="144" y="32"/>
                </a:cxn>
                <a:cxn ang="0">
                  <a:pos x="144" y="72"/>
                </a:cxn>
                <a:cxn ang="0">
                  <a:pos x="144" y="92"/>
                </a:cxn>
                <a:cxn ang="0">
                  <a:pos x="132" y="96"/>
                </a:cxn>
                <a:cxn ang="0">
                  <a:pos x="128" y="108"/>
                </a:cxn>
              </a:cxnLst>
              <a:rect l="0" t="0" r="r" b="b"/>
              <a:pathLst>
                <a:path w="208" h="227">
                  <a:moveTo>
                    <a:pt x="128" y="120"/>
                  </a:moveTo>
                  <a:lnTo>
                    <a:pt x="128" y="124"/>
                  </a:lnTo>
                  <a:lnTo>
                    <a:pt x="128" y="128"/>
                  </a:lnTo>
                  <a:lnTo>
                    <a:pt x="128" y="132"/>
                  </a:lnTo>
                  <a:lnTo>
                    <a:pt x="128" y="136"/>
                  </a:lnTo>
                  <a:lnTo>
                    <a:pt x="128" y="140"/>
                  </a:lnTo>
                  <a:lnTo>
                    <a:pt x="128" y="144"/>
                  </a:lnTo>
                  <a:lnTo>
                    <a:pt x="128" y="148"/>
                  </a:lnTo>
                  <a:lnTo>
                    <a:pt x="128" y="152"/>
                  </a:lnTo>
                  <a:lnTo>
                    <a:pt x="128" y="156"/>
                  </a:lnTo>
                  <a:lnTo>
                    <a:pt x="128" y="160"/>
                  </a:lnTo>
                  <a:lnTo>
                    <a:pt x="128" y="164"/>
                  </a:lnTo>
                  <a:lnTo>
                    <a:pt x="128" y="168"/>
                  </a:lnTo>
                  <a:lnTo>
                    <a:pt x="128" y="179"/>
                  </a:lnTo>
                  <a:lnTo>
                    <a:pt x="128" y="191"/>
                  </a:lnTo>
                  <a:lnTo>
                    <a:pt x="128" y="195"/>
                  </a:lnTo>
                  <a:lnTo>
                    <a:pt x="128" y="199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8" y="215"/>
                  </a:lnTo>
                  <a:lnTo>
                    <a:pt x="124" y="219"/>
                  </a:lnTo>
                  <a:lnTo>
                    <a:pt x="120" y="219"/>
                  </a:lnTo>
                  <a:lnTo>
                    <a:pt x="120" y="223"/>
                  </a:lnTo>
                  <a:lnTo>
                    <a:pt x="116" y="223"/>
                  </a:lnTo>
                  <a:lnTo>
                    <a:pt x="116" y="227"/>
                  </a:lnTo>
                  <a:lnTo>
                    <a:pt x="112" y="227"/>
                  </a:lnTo>
                  <a:lnTo>
                    <a:pt x="108" y="223"/>
                  </a:lnTo>
                  <a:lnTo>
                    <a:pt x="104" y="227"/>
                  </a:lnTo>
                  <a:lnTo>
                    <a:pt x="100" y="227"/>
                  </a:lnTo>
                  <a:lnTo>
                    <a:pt x="96" y="227"/>
                  </a:lnTo>
                  <a:lnTo>
                    <a:pt x="96" y="223"/>
                  </a:lnTo>
                  <a:lnTo>
                    <a:pt x="92" y="223"/>
                  </a:lnTo>
                  <a:lnTo>
                    <a:pt x="88" y="223"/>
                  </a:lnTo>
                  <a:lnTo>
                    <a:pt x="88" y="219"/>
                  </a:lnTo>
                  <a:lnTo>
                    <a:pt x="88" y="215"/>
                  </a:lnTo>
                  <a:lnTo>
                    <a:pt x="88" y="211"/>
                  </a:lnTo>
                  <a:lnTo>
                    <a:pt x="88" y="215"/>
                  </a:lnTo>
                  <a:lnTo>
                    <a:pt x="84" y="215"/>
                  </a:lnTo>
                  <a:lnTo>
                    <a:pt x="84" y="211"/>
                  </a:lnTo>
                  <a:lnTo>
                    <a:pt x="80" y="211"/>
                  </a:lnTo>
                  <a:lnTo>
                    <a:pt x="80" y="215"/>
                  </a:lnTo>
                  <a:lnTo>
                    <a:pt x="80" y="219"/>
                  </a:lnTo>
                  <a:lnTo>
                    <a:pt x="76" y="219"/>
                  </a:lnTo>
                  <a:lnTo>
                    <a:pt x="72" y="219"/>
                  </a:lnTo>
                  <a:lnTo>
                    <a:pt x="68" y="215"/>
                  </a:lnTo>
                  <a:lnTo>
                    <a:pt x="68" y="211"/>
                  </a:lnTo>
                  <a:lnTo>
                    <a:pt x="64" y="211"/>
                  </a:lnTo>
                  <a:lnTo>
                    <a:pt x="64" y="207"/>
                  </a:lnTo>
                  <a:lnTo>
                    <a:pt x="60" y="207"/>
                  </a:lnTo>
                  <a:lnTo>
                    <a:pt x="64" y="207"/>
                  </a:lnTo>
                  <a:lnTo>
                    <a:pt x="60" y="207"/>
                  </a:lnTo>
                  <a:lnTo>
                    <a:pt x="60" y="203"/>
                  </a:lnTo>
                  <a:lnTo>
                    <a:pt x="56" y="199"/>
                  </a:lnTo>
                  <a:lnTo>
                    <a:pt x="56" y="195"/>
                  </a:lnTo>
                  <a:lnTo>
                    <a:pt x="56" y="191"/>
                  </a:lnTo>
                  <a:lnTo>
                    <a:pt x="56" y="187"/>
                  </a:lnTo>
                  <a:lnTo>
                    <a:pt x="52" y="183"/>
                  </a:lnTo>
                  <a:lnTo>
                    <a:pt x="56" y="183"/>
                  </a:lnTo>
                  <a:lnTo>
                    <a:pt x="52" y="179"/>
                  </a:lnTo>
                  <a:lnTo>
                    <a:pt x="52" y="176"/>
                  </a:lnTo>
                  <a:lnTo>
                    <a:pt x="52" y="172"/>
                  </a:lnTo>
                  <a:lnTo>
                    <a:pt x="52" y="168"/>
                  </a:lnTo>
                  <a:lnTo>
                    <a:pt x="48" y="168"/>
                  </a:lnTo>
                  <a:lnTo>
                    <a:pt x="48" y="164"/>
                  </a:lnTo>
                  <a:lnTo>
                    <a:pt x="48" y="160"/>
                  </a:lnTo>
                  <a:lnTo>
                    <a:pt x="48" y="156"/>
                  </a:lnTo>
                  <a:lnTo>
                    <a:pt x="48" y="152"/>
                  </a:lnTo>
                  <a:lnTo>
                    <a:pt x="48" y="148"/>
                  </a:lnTo>
                  <a:lnTo>
                    <a:pt x="48" y="144"/>
                  </a:lnTo>
                  <a:lnTo>
                    <a:pt x="44" y="144"/>
                  </a:lnTo>
                  <a:lnTo>
                    <a:pt x="44" y="140"/>
                  </a:lnTo>
                  <a:lnTo>
                    <a:pt x="44" y="136"/>
                  </a:lnTo>
                  <a:lnTo>
                    <a:pt x="44" y="132"/>
                  </a:lnTo>
                  <a:lnTo>
                    <a:pt x="44" y="128"/>
                  </a:lnTo>
                  <a:lnTo>
                    <a:pt x="44" y="124"/>
                  </a:lnTo>
                  <a:lnTo>
                    <a:pt x="44" y="120"/>
                  </a:lnTo>
                  <a:lnTo>
                    <a:pt x="44" y="116"/>
                  </a:lnTo>
                  <a:lnTo>
                    <a:pt x="44" y="112"/>
                  </a:lnTo>
                  <a:lnTo>
                    <a:pt x="44" y="108"/>
                  </a:lnTo>
                  <a:lnTo>
                    <a:pt x="44" y="104"/>
                  </a:lnTo>
                  <a:lnTo>
                    <a:pt x="44" y="100"/>
                  </a:lnTo>
                  <a:lnTo>
                    <a:pt x="40" y="96"/>
                  </a:lnTo>
                  <a:lnTo>
                    <a:pt x="40" y="92"/>
                  </a:lnTo>
                  <a:lnTo>
                    <a:pt x="36" y="92"/>
                  </a:lnTo>
                  <a:lnTo>
                    <a:pt x="36" y="88"/>
                  </a:lnTo>
                  <a:lnTo>
                    <a:pt x="36" y="84"/>
                  </a:lnTo>
                  <a:lnTo>
                    <a:pt x="32" y="84"/>
                  </a:lnTo>
                  <a:lnTo>
                    <a:pt x="32" y="80"/>
                  </a:lnTo>
                  <a:lnTo>
                    <a:pt x="32" y="76"/>
                  </a:lnTo>
                  <a:lnTo>
                    <a:pt x="28" y="72"/>
                  </a:lnTo>
                  <a:lnTo>
                    <a:pt x="28" y="68"/>
                  </a:lnTo>
                  <a:lnTo>
                    <a:pt x="24" y="68"/>
                  </a:lnTo>
                  <a:lnTo>
                    <a:pt x="24" y="64"/>
                  </a:lnTo>
                  <a:lnTo>
                    <a:pt x="24" y="60"/>
                  </a:lnTo>
                  <a:lnTo>
                    <a:pt x="24" y="56"/>
                  </a:lnTo>
                  <a:lnTo>
                    <a:pt x="20" y="56"/>
                  </a:lnTo>
                  <a:lnTo>
                    <a:pt x="20" y="52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60" y="8"/>
                  </a:lnTo>
                  <a:lnTo>
                    <a:pt x="68" y="8"/>
                  </a:lnTo>
                  <a:lnTo>
                    <a:pt x="76" y="8"/>
                  </a:lnTo>
                  <a:lnTo>
                    <a:pt x="88" y="8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8" y="12"/>
                  </a:lnTo>
                  <a:lnTo>
                    <a:pt x="108" y="16"/>
                  </a:lnTo>
                  <a:lnTo>
                    <a:pt x="112" y="16"/>
                  </a:lnTo>
                  <a:lnTo>
                    <a:pt x="116" y="16"/>
                  </a:lnTo>
                  <a:lnTo>
                    <a:pt x="120" y="16"/>
                  </a:lnTo>
                  <a:lnTo>
                    <a:pt x="124" y="16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36" y="16"/>
                  </a:lnTo>
                  <a:lnTo>
                    <a:pt x="136" y="20"/>
                  </a:lnTo>
                  <a:lnTo>
                    <a:pt x="140" y="20"/>
                  </a:lnTo>
                  <a:lnTo>
                    <a:pt x="144" y="16"/>
                  </a:lnTo>
                  <a:lnTo>
                    <a:pt x="148" y="16"/>
                  </a:lnTo>
                  <a:lnTo>
                    <a:pt x="148" y="20"/>
                  </a:lnTo>
                  <a:lnTo>
                    <a:pt x="156" y="16"/>
                  </a:lnTo>
                  <a:lnTo>
                    <a:pt x="164" y="16"/>
                  </a:lnTo>
                  <a:lnTo>
                    <a:pt x="168" y="16"/>
                  </a:lnTo>
                  <a:lnTo>
                    <a:pt x="172" y="12"/>
                  </a:lnTo>
                  <a:lnTo>
                    <a:pt x="176" y="12"/>
                  </a:lnTo>
                  <a:lnTo>
                    <a:pt x="180" y="12"/>
                  </a:lnTo>
                  <a:lnTo>
                    <a:pt x="184" y="12"/>
                  </a:lnTo>
                  <a:lnTo>
                    <a:pt x="188" y="8"/>
                  </a:lnTo>
                  <a:lnTo>
                    <a:pt x="192" y="8"/>
                  </a:lnTo>
                  <a:lnTo>
                    <a:pt x="196" y="8"/>
                  </a:lnTo>
                  <a:lnTo>
                    <a:pt x="200" y="8"/>
                  </a:lnTo>
                  <a:lnTo>
                    <a:pt x="204" y="8"/>
                  </a:lnTo>
                  <a:lnTo>
                    <a:pt x="204" y="12"/>
                  </a:lnTo>
                  <a:lnTo>
                    <a:pt x="208" y="16"/>
                  </a:lnTo>
                  <a:lnTo>
                    <a:pt x="204" y="16"/>
                  </a:lnTo>
                  <a:lnTo>
                    <a:pt x="200" y="16"/>
                  </a:lnTo>
                  <a:lnTo>
                    <a:pt x="196" y="20"/>
                  </a:lnTo>
                  <a:lnTo>
                    <a:pt x="196" y="16"/>
                  </a:lnTo>
                  <a:lnTo>
                    <a:pt x="192" y="16"/>
                  </a:lnTo>
                  <a:lnTo>
                    <a:pt x="192" y="20"/>
                  </a:lnTo>
                  <a:lnTo>
                    <a:pt x="188" y="20"/>
                  </a:lnTo>
                  <a:lnTo>
                    <a:pt x="188" y="24"/>
                  </a:lnTo>
                  <a:lnTo>
                    <a:pt x="184" y="24"/>
                  </a:lnTo>
                  <a:lnTo>
                    <a:pt x="184" y="28"/>
                  </a:lnTo>
                  <a:lnTo>
                    <a:pt x="180" y="28"/>
                  </a:lnTo>
                  <a:lnTo>
                    <a:pt x="180" y="24"/>
                  </a:lnTo>
                  <a:lnTo>
                    <a:pt x="180" y="20"/>
                  </a:lnTo>
                  <a:lnTo>
                    <a:pt x="176" y="20"/>
                  </a:lnTo>
                  <a:lnTo>
                    <a:pt x="168" y="20"/>
                  </a:lnTo>
                  <a:lnTo>
                    <a:pt x="164" y="20"/>
                  </a:lnTo>
                  <a:lnTo>
                    <a:pt x="160" y="20"/>
                  </a:lnTo>
                  <a:lnTo>
                    <a:pt x="156" y="24"/>
                  </a:lnTo>
                  <a:lnTo>
                    <a:pt x="148" y="24"/>
                  </a:lnTo>
                  <a:lnTo>
                    <a:pt x="144" y="24"/>
                  </a:lnTo>
                  <a:lnTo>
                    <a:pt x="144" y="28"/>
                  </a:lnTo>
                  <a:lnTo>
                    <a:pt x="144" y="32"/>
                  </a:lnTo>
                  <a:lnTo>
                    <a:pt x="144" y="40"/>
                  </a:lnTo>
                  <a:lnTo>
                    <a:pt x="144" y="56"/>
                  </a:lnTo>
                  <a:lnTo>
                    <a:pt x="144" y="60"/>
                  </a:lnTo>
                  <a:lnTo>
                    <a:pt x="144" y="72"/>
                  </a:lnTo>
                  <a:lnTo>
                    <a:pt x="144" y="76"/>
                  </a:lnTo>
                  <a:lnTo>
                    <a:pt x="144" y="80"/>
                  </a:lnTo>
                  <a:lnTo>
                    <a:pt x="144" y="88"/>
                  </a:lnTo>
                  <a:lnTo>
                    <a:pt x="144" y="92"/>
                  </a:lnTo>
                  <a:lnTo>
                    <a:pt x="144" y="96"/>
                  </a:lnTo>
                  <a:lnTo>
                    <a:pt x="140" y="96"/>
                  </a:lnTo>
                  <a:lnTo>
                    <a:pt x="136" y="96"/>
                  </a:lnTo>
                  <a:lnTo>
                    <a:pt x="132" y="96"/>
                  </a:lnTo>
                  <a:lnTo>
                    <a:pt x="128" y="96"/>
                  </a:lnTo>
                  <a:lnTo>
                    <a:pt x="128" y="100"/>
                  </a:lnTo>
                  <a:lnTo>
                    <a:pt x="128" y="104"/>
                  </a:lnTo>
                  <a:lnTo>
                    <a:pt x="128" y="108"/>
                  </a:lnTo>
                  <a:lnTo>
                    <a:pt x="128" y="112"/>
                  </a:lnTo>
                  <a:lnTo>
                    <a:pt x="128" y="116"/>
                  </a:lnTo>
                  <a:lnTo>
                    <a:pt x="128" y="120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7" name="Freeform 151">
              <a:extLst>
                <a:ext uri="{FF2B5EF4-FFF2-40B4-BE49-F238E27FC236}">
                  <a16:creationId xmlns:a16="http://schemas.microsoft.com/office/drawing/2014/main" id="{44C9B69A-ABA3-5613-0AB3-50E0CA5ACAD3}"/>
                </a:ext>
              </a:extLst>
            </p:cNvPr>
            <p:cNvSpPr>
              <a:spLocks/>
            </p:cNvSpPr>
            <p:nvPr>
              <p:custDataLst>
                <p:tags r:id="rId71"/>
              </p:custDataLst>
            </p:nvPr>
          </p:nvSpPr>
          <p:spPr bwMode="gray">
            <a:xfrm>
              <a:off x="4408674" y="2758919"/>
              <a:ext cx="939630" cy="779160"/>
            </a:xfrm>
            <a:custGeom>
              <a:avLst/>
              <a:gdLst/>
              <a:ahLst/>
              <a:cxnLst>
                <a:cxn ang="0">
                  <a:pos x="91" y="187"/>
                </a:cxn>
                <a:cxn ang="0">
                  <a:pos x="87" y="183"/>
                </a:cxn>
                <a:cxn ang="0">
                  <a:pos x="75" y="183"/>
                </a:cxn>
                <a:cxn ang="0">
                  <a:pos x="64" y="183"/>
                </a:cxn>
                <a:cxn ang="0">
                  <a:pos x="56" y="199"/>
                </a:cxn>
                <a:cxn ang="0">
                  <a:pos x="52" y="215"/>
                </a:cxn>
                <a:cxn ang="0">
                  <a:pos x="52" y="223"/>
                </a:cxn>
                <a:cxn ang="0">
                  <a:pos x="48" y="219"/>
                </a:cxn>
                <a:cxn ang="0">
                  <a:pos x="40" y="211"/>
                </a:cxn>
                <a:cxn ang="0">
                  <a:pos x="32" y="211"/>
                </a:cxn>
                <a:cxn ang="0">
                  <a:pos x="32" y="215"/>
                </a:cxn>
                <a:cxn ang="0">
                  <a:pos x="28" y="203"/>
                </a:cxn>
                <a:cxn ang="0">
                  <a:pos x="16" y="199"/>
                </a:cxn>
                <a:cxn ang="0">
                  <a:pos x="12" y="191"/>
                </a:cxn>
                <a:cxn ang="0">
                  <a:pos x="16" y="191"/>
                </a:cxn>
                <a:cxn ang="0">
                  <a:pos x="8" y="187"/>
                </a:cxn>
                <a:cxn ang="0">
                  <a:pos x="4" y="175"/>
                </a:cxn>
                <a:cxn ang="0">
                  <a:pos x="0" y="167"/>
                </a:cxn>
                <a:cxn ang="0">
                  <a:pos x="0" y="159"/>
                </a:cxn>
                <a:cxn ang="0">
                  <a:pos x="4" y="163"/>
                </a:cxn>
                <a:cxn ang="0">
                  <a:pos x="12" y="159"/>
                </a:cxn>
                <a:cxn ang="0">
                  <a:pos x="40" y="155"/>
                </a:cxn>
                <a:cxn ang="0">
                  <a:pos x="52" y="151"/>
                </a:cxn>
                <a:cxn ang="0">
                  <a:pos x="56" y="147"/>
                </a:cxn>
                <a:cxn ang="0">
                  <a:pos x="60" y="135"/>
                </a:cxn>
                <a:cxn ang="0">
                  <a:pos x="60" y="119"/>
                </a:cxn>
                <a:cxn ang="0">
                  <a:pos x="60" y="83"/>
                </a:cxn>
                <a:cxn ang="0">
                  <a:pos x="79" y="79"/>
                </a:cxn>
                <a:cxn ang="0">
                  <a:pos x="95" y="63"/>
                </a:cxn>
                <a:cxn ang="0">
                  <a:pos x="127" y="40"/>
                </a:cxn>
                <a:cxn ang="0">
                  <a:pos x="155" y="16"/>
                </a:cxn>
                <a:cxn ang="0">
                  <a:pos x="179" y="0"/>
                </a:cxn>
                <a:cxn ang="0">
                  <a:pos x="195" y="4"/>
                </a:cxn>
                <a:cxn ang="0">
                  <a:pos x="203" y="8"/>
                </a:cxn>
                <a:cxn ang="0">
                  <a:pos x="219" y="12"/>
                </a:cxn>
                <a:cxn ang="0">
                  <a:pos x="227" y="28"/>
                </a:cxn>
                <a:cxn ang="0">
                  <a:pos x="231" y="48"/>
                </a:cxn>
                <a:cxn ang="0">
                  <a:pos x="231" y="52"/>
                </a:cxn>
                <a:cxn ang="0">
                  <a:pos x="235" y="63"/>
                </a:cxn>
                <a:cxn ang="0">
                  <a:pos x="231" y="91"/>
                </a:cxn>
                <a:cxn ang="0">
                  <a:pos x="231" y="127"/>
                </a:cxn>
                <a:cxn ang="0">
                  <a:pos x="215" y="147"/>
                </a:cxn>
                <a:cxn ang="0">
                  <a:pos x="203" y="163"/>
                </a:cxn>
                <a:cxn ang="0">
                  <a:pos x="203" y="171"/>
                </a:cxn>
                <a:cxn ang="0">
                  <a:pos x="199" y="171"/>
                </a:cxn>
                <a:cxn ang="0">
                  <a:pos x="195" y="187"/>
                </a:cxn>
                <a:cxn ang="0">
                  <a:pos x="187" y="191"/>
                </a:cxn>
                <a:cxn ang="0">
                  <a:pos x="187" y="195"/>
                </a:cxn>
                <a:cxn ang="0">
                  <a:pos x="175" y="195"/>
                </a:cxn>
                <a:cxn ang="0">
                  <a:pos x="167" y="191"/>
                </a:cxn>
                <a:cxn ang="0">
                  <a:pos x="163" y="191"/>
                </a:cxn>
                <a:cxn ang="0">
                  <a:pos x="159" y="191"/>
                </a:cxn>
                <a:cxn ang="0">
                  <a:pos x="155" y="191"/>
                </a:cxn>
                <a:cxn ang="0">
                  <a:pos x="147" y="195"/>
                </a:cxn>
                <a:cxn ang="0">
                  <a:pos x="143" y="203"/>
                </a:cxn>
                <a:cxn ang="0">
                  <a:pos x="131" y="199"/>
                </a:cxn>
                <a:cxn ang="0">
                  <a:pos x="123" y="195"/>
                </a:cxn>
                <a:cxn ang="0">
                  <a:pos x="119" y="195"/>
                </a:cxn>
                <a:cxn ang="0">
                  <a:pos x="107" y="195"/>
                </a:cxn>
              </a:cxnLst>
              <a:rect l="0" t="0" r="r" b="b"/>
              <a:pathLst>
                <a:path w="239" h="223">
                  <a:moveTo>
                    <a:pt x="103" y="199"/>
                  </a:moveTo>
                  <a:lnTo>
                    <a:pt x="99" y="199"/>
                  </a:lnTo>
                  <a:lnTo>
                    <a:pt x="99" y="195"/>
                  </a:lnTo>
                  <a:lnTo>
                    <a:pt x="99" y="195"/>
                  </a:lnTo>
                  <a:lnTo>
                    <a:pt x="95" y="191"/>
                  </a:lnTo>
                  <a:lnTo>
                    <a:pt x="95" y="191"/>
                  </a:lnTo>
                  <a:lnTo>
                    <a:pt x="91" y="187"/>
                  </a:lnTo>
                  <a:lnTo>
                    <a:pt x="91" y="187"/>
                  </a:lnTo>
                  <a:lnTo>
                    <a:pt x="91" y="187"/>
                  </a:lnTo>
                  <a:lnTo>
                    <a:pt x="91" y="187"/>
                  </a:lnTo>
                  <a:lnTo>
                    <a:pt x="91" y="187"/>
                  </a:lnTo>
                  <a:lnTo>
                    <a:pt x="87" y="187"/>
                  </a:lnTo>
                  <a:lnTo>
                    <a:pt x="87" y="183"/>
                  </a:lnTo>
                  <a:lnTo>
                    <a:pt x="87" y="183"/>
                  </a:lnTo>
                  <a:lnTo>
                    <a:pt x="83" y="183"/>
                  </a:lnTo>
                  <a:lnTo>
                    <a:pt x="83" y="183"/>
                  </a:lnTo>
                  <a:lnTo>
                    <a:pt x="79" y="183"/>
                  </a:lnTo>
                  <a:lnTo>
                    <a:pt x="79" y="183"/>
                  </a:lnTo>
                  <a:lnTo>
                    <a:pt x="79" y="183"/>
                  </a:lnTo>
                  <a:lnTo>
                    <a:pt x="75" y="183"/>
                  </a:lnTo>
                  <a:lnTo>
                    <a:pt x="75" y="183"/>
                  </a:lnTo>
                  <a:lnTo>
                    <a:pt x="75" y="183"/>
                  </a:lnTo>
                  <a:lnTo>
                    <a:pt x="75" y="183"/>
                  </a:lnTo>
                  <a:lnTo>
                    <a:pt x="71" y="183"/>
                  </a:lnTo>
                  <a:lnTo>
                    <a:pt x="71" y="183"/>
                  </a:lnTo>
                  <a:lnTo>
                    <a:pt x="71" y="183"/>
                  </a:lnTo>
                  <a:lnTo>
                    <a:pt x="68" y="183"/>
                  </a:lnTo>
                  <a:lnTo>
                    <a:pt x="64" y="183"/>
                  </a:lnTo>
                  <a:lnTo>
                    <a:pt x="60" y="187"/>
                  </a:lnTo>
                  <a:lnTo>
                    <a:pt x="60" y="187"/>
                  </a:lnTo>
                  <a:lnTo>
                    <a:pt x="60" y="191"/>
                  </a:lnTo>
                  <a:lnTo>
                    <a:pt x="60" y="191"/>
                  </a:lnTo>
                  <a:lnTo>
                    <a:pt x="60" y="195"/>
                  </a:lnTo>
                  <a:lnTo>
                    <a:pt x="60" y="199"/>
                  </a:lnTo>
                  <a:lnTo>
                    <a:pt x="56" y="199"/>
                  </a:lnTo>
                  <a:lnTo>
                    <a:pt x="56" y="203"/>
                  </a:lnTo>
                  <a:lnTo>
                    <a:pt x="56" y="203"/>
                  </a:lnTo>
                  <a:lnTo>
                    <a:pt x="52" y="207"/>
                  </a:lnTo>
                  <a:lnTo>
                    <a:pt x="52" y="207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5"/>
                  </a:lnTo>
                  <a:lnTo>
                    <a:pt x="52" y="215"/>
                  </a:lnTo>
                  <a:lnTo>
                    <a:pt x="52" y="215"/>
                  </a:lnTo>
                  <a:lnTo>
                    <a:pt x="52" y="219"/>
                  </a:lnTo>
                  <a:lnTo>
                    <a:pt x="52" y="219"/>
                  </a:lnTo>
                  <a:lnTo>
                    <a:pt x="52" y="219"/>
                  </a:lnTo>
                  <a:lnTo>
                    <a:pt x="52" y="219"/>
                  </a:lnTo>
                  <a:lnTo>
                    <a:pt x="52" y="223"/>
                  </a:lnTo>
                  <a:lnTo>
                    <a:pt x="52" y="223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4" y="219"/>
                  </a:lnTo>
                  <a:lnTo>
                    <a:pt x="44" y="215"/>
                  </a:lnTo>
                  <a:lnTo>
                    <a:pt x="44" y="215"/>
                  </a:lnTo>
                  <a:lnTo>
                    <a:pt x="44" y="215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0" y="207"/>
                  </a:lnTo>
                  <a:lnTo>
                    <a:pt x="40" y="211"/>
                  </a:lnTo>
                  <a:lnTo>
                    <a:pt x="36" y="211"/>
                  </a:lnTo>
                  <a:lnTo>
                    <a:pt x="36" y="211"/>
                  </a:lnTo>
                  <a:lnTo>
                    <a:pt x="36" y="211"/>
                  </a:lnTo>
                  <a:lnTo>
                    <a:pt x="36" y="211"/>
                  </a:lnTo>
                  <a:lnTo>
                    <a:pt x="32" y="211"/>
                  </a:lnTo>
                  <a:lnTo>
                    <a:pt x="32" y="211"/>
                  </a:lnTo>
                  <a:lnTo>
                    <a:pt x="32" y="215"/>
                  </a:lnTo>
                  <a:lnTo>
                    <a:pt x="32" y="215"/>
                  </a:lnTo>
                  <a:lnTo>
                    <a:pt x="32" y="219"/>
                  </a:lnTo>
                  <a:lnTo>
                    <a:pt x="32" y="219"/>
                  </a:lnTo>
                  <a:lnTo>
                    <a:pt x="32" y="219"/>
                  </a:lnTo>
                  <a:lnTo>
                    <a:pt x="32" y="215"/>
                  </a:lnTo>
                  <a:lnTo>
                    <a:pt x="28" y="211"/>
                  </a:lnTo>
                  <a:lnTo>
                    <a:pt x="28" y="211"/>
                  </a:lnTo>
                  <a:lnTo>
                    <a:pt x="28" y="207"/>
                  </a:lnTo>
                  <a:lnTo>
                    <a:pt x="28" y="207"/>
                  </a:lnTo>
                  <a:lnTo>
                    <a:pt x="32" y="207"/>
                  </a:lnTo>
                  <a:lnTo>
                    <a:pt x="28" y="207"/>
                  </a:lnTo>
                  <a:lnTo>
                    <a:pt x="28" y="203"/>
                  </a:lnTo>
                  <a:lnTo>
                    <a:pt x="28" y="203"/>
                  </a:lnTo>
                  <a:lnTo>
                    <a:pt x="28" y="203"/>
                  </a:lnTo>
                  <a:lnTo>
                    <a:pt x="28" y="203"/>
                  </a:lnTo>
                  <a:lnTo>
                    <a:pt x="24" y="203"/>
                  </a:lnTo>
                  <a:lnTo>
                    <a:pt x="24" y="207"/>
                  </a:lnTo>
                  <a:lnTo>
                    <a:pt x="20" y="203"/>
                  </a:lnTo>
                  <a:lnTo>
                    <a:pt x="16" y="199"/>
                  </a:lnTo>
                  <a:lnTo>
                    <a:pt x="12" y="199"/>
                  </a:lnTo>
                  <a:lnTo>
                    <a:pt x="12" y="199"/>
                  </a:lnTo>
                  <a:lnTo>
                    <a:pt x="12" y="195"/>
                  </a:lnTo>
                  <a:lnTo>
                    <a:pt x="12" y="195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8" y="187"/>
                  </a:lnTo>
                  <a:lnTo>
                    <a:pt x="4" y="187"/>
                  </a:lnTo>
                  <a:lnTo>
                    <a:pt x="4" y="183"/>
                  </a:lnTo>
                  <a:lnTo>
                    <a:pt x="4" y="183"/>
                  </a:lnTo>
                  <a:lnTo>
                    <a:pt x="4" y="179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4" y="175"/>
                  </a:lnTo>
                  <a:lnTo>
                    <a:pt x="0" y="175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0" y="163"/>
                  </a:lnTo>
                  <a:lnTo>
                    <a:pt x="4" y="163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16" y="155"/>
                  </a:lnTo>
                  <a:lnTo>
                    <a:pt x="24" y="155"/>
                  </a:lnTo>
                  <a:lnTo>
                    <a:pt x="24" y="155"/>
                  </a:lnTo>
                  <a:lnTo>
                    <a:pt x="36" y="155"/>
                  </a:lnTo>
                  <a:lnTo>
                    <a:pt x="36" y="155"/>
                  </a:lnTo>
                  <a:lnTo>
                    <a:pt x="40" y="155"/>
                  </a:lnTo>
                  <a:lnTo>
                    <a:pt x="40" y="155"/>
                  </a:lnTo>
                  <a:lnTo>
                    <a:pt x="40" y="151"/>
                  </a:lnTo>
                  <a:lnTo>
                    <a:pt x="44" y="151"/>
                  </a:lnTo>
                  <a:lnTo>
                    <a:pt x="48" y="155"/>
                  </a:lnTo>
                  <a:lnTo>
                    <a:pt x="48" y="155"/>
                  </a:lnTo>
                  <a:lnTo>
                    <a:pt x="48" y="155"/>
                  </a:lnTo>
                  <a:lnTo>
                    <a:pt x="48" y="151"/>
                  </a:lnTo>
                  <a:lnTo>
                    <a:pt x="52" y="151"/>
                  </a:lnTo>
                  <a:lnTo>
                    <a:pt x="52" y="147"/>
                  </a:lnTo>
                  <a:lnTo>
                    <a:pt x="52" y="147"/>
                  </a:lnTo>
                  <a:lnTo>
                    <a:pt x="52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3"/>
                  </a:lnTo>
                  <a:lnTo>
                    <a:pt x="56" y="139"/>
                  </a:lnTo>
                  <a:lnTo>
                    <a:pt x="56" y="135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60" y="127"/>
                  </a:lnTo>
                  <a:lnTo>
                    <a:pt x="60" y="127"/>
                  </a:lnTo>
                  <a:lnTo>
                    <a:pt x="60" y="123"/>
                  </a:lnTo>
                  <a:lnTo>
                    <a:pt x="60" y="123"/>
                  </a:lnTo>
                  <a:lnTo>
                    <a:pt x="60" y="119"/>
                  </a:lnTo>
                  <a:lnTo>
                    <a:pt x="60" y="115"/>
                  </a:lnTo>
                  <a:lnTo>
                    <a:pt x="60" y="111"/>
                  </a:lnTo>
                  <a:lnTo>
                    <a:pt x="60" y="103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60" y="87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71" y="79"/>
                  </a:lnTo>
                  <a:lnTo>
                    <a:pt x="75" y="79"/>
                  </a:lnTo>
                  <a:lnTo>
                    <a:pt x="79" y="79"/>
                  </a:lnTo>
                  <a:lnTo>
                    <a:pt x="79" y="79"/>
                  </a:lnTo>
                  <a:lnTo>
                    <a:pt x="83" y="79"/>
                  </a:lnTo>
                  <a:lnTo>
                    <a:pt x="83" y="79"/>
                  </a:lnTo>
                  <a:lnTo>
                    <a:pt x="87" y="75"/>
                  </a:lnTo>
                  <a:lnTo>
                    <a:pt x="87" y="75"/>
                  </a:lnTo>
                  <a:lnTo>
                    <a:pt x="91" y="71"/>
                  </a:lnTo>
                  <a:lnTo>
                    <a:pt x="95" y="67"/>
                  </a:lnTo>
                  <a:lnTo>
                    <a:pt x="95" y="63"/>
                  </a:lnTo>
                  <a:lnTo>
                    <a:pt x="99" y="59"/>
                  </a:lnTo>
                  <a:lnTo>
                    <a:pt x="107" y="52"/>
                  </a:lnTo>
                  <a:lnTo>
                    <a:pt x="111" y="48"/>
                  </a:lnTo>
                  <a:lnTo>
                    <a:pt x="111" y="48"/>
                  </a:lnTo>
                  <a:lnTo>
                    <a:pt x="115" y="48"/>
                  </a:lnTo>
                  <a:lnTo>
                    <a:pt x="119" y="44"/>
                  </a:lnTo>
                  <a:lnTo>
                    <a:pt x="127" y="40"/>
                  </a:lnTo>
                  <a:lnTo>
                    <a:pt x="127" y="36"/>
                  </a:lnTo>
                  <a:lnTo>
                    <a:pt x="131" y="32"/>
                  </a:lnTo>
                  <a:lnTo>
                    <a:pt x="139" y="28"/>
                  </a:lnTo>
                  <a:lnTo>
                    <a:pt x="143" y="24"/>
                  </a:lnTo>
                  <a:lnTo>
                    <a:pt x="147" y="20"/>
                  </a:lnTo>
                  <a:lnTo>
                    <a:pt x="151" y="20"/>
                  </a:lnTo>
                  <a:lnTo>
                    <a:pt x="155" y="16"/>
                  </a:lnTo>
                  <a:lnTo>
                    <a:pt x="159" y="16"/>
                  </a:lnTo>
                  <a:lnTo>
                    <a:pt x="159" y="12"/>
                  </a:lnTo>
                  <a:lnTo>
                    <a:pt x="163" y="12"/>
                  </a:lnTo>
                  <a:lnTo>
                    <a:pt x="171" y="4"/>
                  </a:lnTo>
                  <a:lnTo>
                    <a:pt x="175" y="4"/>
                  </a:lnTo>
                  <a:lnTo>
                    <a:pt x="175" y="0"/>
                  </a:lnTo>
                  <a:lnTo>
                    <a:pt x="179" y="0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7" y="4"/>
                  </a:lnTo>
                  <a:lnTo>
                    <a:pt x="191" y="4"/>
                  </a:lnTo>
                  <a:lnTo>
                    <a:pt x="195" y="4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203" y="8"/>
                  </a:lnTo>
                  <a:lnTo>
                    <a:pt x="203" y="8"/>
                  </a:lnTo>
                  <a:lnTo>
                    <a:pt x="207" y="12"/>
                  </a:lnTo>
                  <a:lnTo>
                    <a:pt x="211" y="20"/>
                  </a:lnTo>
                  <a:lnTo>
                    <a:pt x="211" y="16"/>
                  </a:lnTo>
                  <a:lnTo>
                    <a:pt x="215" y="16"/>
                  </a:lnTo>
                  <a:lnTo>
                    <a:pt x="215" y="16"/>
                  </a:lnTo>
                  <a:lnTo>
                    <a:pt x="219" y="12"/>
                  </a:lnTo>
                  <a:lnTo>
                    <a:pt x="219" y="12"/>
                  </a:lnTo>
                  <a:lnTo>
                    <a:pt x="223" y="12"/>
                  </a:lnTo>
                  <a:lnTo>
                    <a:pt x="223" y="12"/>
                  </a:lnTo>
                  <a:lnTo>
                    <a:pt x="223" y="12"/>
                  </a:lnTo>
                  <a:lnTo>
                    <a:pt x="223" y="16"/>
                  </a:lnTo>
                  <a:lnTo>
                    <a:pt x="227" y="28"/>
                  </a:lnTo>
                  <a:lnTo>
                    <a:pt x="227" y="28"/>
                  </a:lnTo>
                  <a:lnTo>
                    <a:pt x="227" y="32"/>
                  </a:lnTo>
                  <a:lnTo>
                    <a:pt x="227" y="36"/>
                  </a:lnTo>
                  <a:lnTo>
                    <a:pt x="227" y="36"/>
                  </a:lnTo>
                  <a:lnTo>
                    <a:pt x="227" y="40"/>
                  </a:lnTo>
                  <a:lnTo>
                    <a:pt x="227" y="40"/>
                  </a:lnTo>
                  <a:lnTo>
                    <a:pt x="227" y="40"/>
                  </a:lnTo>
                  <a:lnTo>
                    <a:pt x="231" y="48"/>
                  </a:lnTo>
                  <a:lnTo>
                    <a:pt x="231" y="48"/>
                  </a:lnTo>
                  <a:lnTo>
                    <a:pt x="231" y="48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6"/>
                  </a:lnTo>
                  <a:lnTo>
                    <a:pt x="231" y="56"/>
                  </a:lnTo>
                  <a:lnTo>
                    <a:pt x="239" y="59"/>
                  </a:lnTo>
                  <a:lnTo>
                    <a:pt x="239" y="59"/>
                  </a:lnTo>
                  <a:lnTo>
                    <a:pt x="235" y="63"/>
                  </a:lnTo>
                  <a:lnTo>
                    <a:pt x="235" y="67"/>
                  </a:lnTo>
                  <a:lnTo>
                    <a:pt x="235" y="67"/>
                  </a:lnTo>
                  <a:lnTo>
                    <a:pt x="235" y="71"/>
                  </a:lnTo>
                  <a:lnTo>
                    <a:pt x="235" y="75"/>
                  </a:lnTo>
                  <a:lnTo>
                    <a:pt x="231" y="87"/>
                  </a:lnTo>
                  <a:lnTo>
                    <a:pt x="231" y="87"/>
                  </a:lnTo>
                  <a:lnTo>
                    <a:pt x="231" y="91"/>
                  </a:lnTo>
                  <a:lnTo>
                    <a:pt x="231" y="99"/>
                  </a:lnTo>
                  <a:lnTo>
                    <a:pt x="231" y="99"/>
                  </a:lnTo>
                  <a:lnTo>
                    <a:pt x="231" y="103"/>
                  </a:lnTo>
                  <a:lnTo>
                    <a:pt x="231" y="115"/>
                  </a:lnTo>
                  <a:lnTo>
                    <a:pt x="231" y="123"/>
                  </a:lnTo>
                  <a:lnTo>
                    <a:pt x="231" y="127"/>
                  </a:lnTo>
                  <a:lnTo>
                    <a:pt x="231" y="127"/>
                  </a:lnTo>
                  <a:lnTo>
                    <a:pt x="231" y="127"/>
                  </a:lnTo>
                  <a:lnTo>
                    <a:pt x="227" y="127"/>
                  </a:lnTo>
                  <a:lnTo>
                    <a:pt x="227" y="131"/>
                  </a:lnTo>
                  <a:lnTo>
                    <a:pt x="223" y="131"/>
                  </a:lnTo>
                  <a:lnTo>
                    <a:pt x="223" y="135"/>
                  </a:lnTo>
                  <a:lnTo>
                    <a:pt x="215" y="143"/>
                  </a:lnTo>
                  <a:lnTo>
                    <a:pt x="215" y="147"/>
                  </a:lnTo>
                  <a:lnTo>
                    <a:pt x="211" y="151"/>
                  </a:lnTo>
                  <a:lnTo>
                    <a:pt x="211" y="151"/>
                  </a:lnTo>
                  <a:lnTo>
                    <a:pt x="207" y="155"/>
                  </a:lnTo>
                  <a:lnTo>
                    <a:pt x="207" y="155"/>
                  </a:lnTo>
                  <a:lnTo>
                    <a:pt x="207" y="159"/>
                  </a:lnTo>
                  <a:lnTo>
                    <a:pt x="203" y="163"/>
                  </a:lnTo>
                  <a:lnTo>
                    <a:pt x="203" y="163"/>
                  </a:lnTo>
                  <a:lnTo>
                    <a:pt x="203" y="163"/>
                  </a:lnTo>
                  <a:lnTo>
                    <a:pt x="203" y="167"/>
                  </a:lnTo>
                  <a:lnTo>
                    <a:pt x="203" y="167"/>
                  </a:lnTo>
                  <a:lnTo>
                    <a:pt x="203" y="167"/>
                  </a:lnTo>
                  <a:lnTo>
                    <a:pt x="203" y="167"/>
                  </a:lnTo>
                  <a:lnTo>
                    <a:pt x="203" y="167"/>
                  </a:lnTo>
                  <a:lnTo>
                    <a:pt x="203" y="171"/>
                  </a:lnTo>
                  <a:lnTo>
                    <a:pt x="203" y="171"/>
                  </a:lnTo>
                  <a:lnTo>
                    <a:pt x="203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9"/>
                  </a:lnTo>
                  <a:lnTo>
                    <a:pt x="203" y="183"/>
                  </a:lnTo>
                  <a:lnTo>
                    <a:pt x="203" y="183"/>
                  </a:lnTo>
                  <a:lnTo>
                    <a:pt x="199" y="183"/>
                  </a:lnTo>
                  <a:lnTo>
                    <a:pt x="195" y="187"/>
                  </a:lnTo>
                  <a:lnTo>
                    <a:pt x="195" y="187"/>
                  </a:lnTo>
                  <a:lnTo>
                    <a:pt x="195" y="187"/>
                  </a:lnTo>
                  <a:lnTo>
                    <a:pt x="195" y="187"/>
                  </a:lnTo>
                  <a:lnTo>
                    <a:pt x="195" y="187"/>
                  </a:lnTo>
                  <a:lnTo>
                    <a:pt x="191" y="187"/>
                  </a:lnTo>
                  <a:lnTo>
                    <a:pt x="191" y="187"/>
                  </a:lnTo>
                  <a:lnTo>
                    <a:pt x="191" y="187"/>
                  </a:lnTo>
                  <a:lnTo>
                    <a:pt x="187" y="191"/>
                  </a:lnTo>
                  <a:lnTo>
                    <a:pt x="187" y="191"/>
                  </a:lnTo>
                  <a:lnTo>
                    <a:pt x="187" y="191"/>
                  </a:lnTo>
                  <a:lnTo>
                    <a:pt x="187" y="191"/>
                  </a:lnTo>
                  <a:lnTo>
                    <a:pt x="187" y="191"/>
                  </a:lnTo>
                  <a:lnTo>
                    <a:pt x="187" y="195"/>
                  </a:lnTo>
                  <a:lnTo>
                    <a:pt x="187" y="195"/>
                  </a:lnTo>
                  <a:lnTo>
                    <a:pt x="187" y="195"/>
                  </a:lnTo>
                  <a:lnTo>
                    <a:pt x="183" y="195"/>
                  </a:lnTo>
                  <a:lnTo>
                    <a:pt x="183" y="195"/>
                  </a:lnTo>
                  <a:lnTo>
                    <a:pt x="183" y="195"/>
                  </a:lnTo>
                  <a:lnTo>
                    <a:pt x="183" y="195"/>
                  </a:lnTo>
                  <a:lnTo>
                    <a:pt x="179" y="195"/>
                  </a:lnTo>
                  <a:lnTo>
                    <a:pt x="179" y="195"/>
                  </a:lnTo>
                  <a:lnTo>
                    <a:pt x="175" y="195"/>
                  </a:lnTo>
                  <a:lnTo>
                    <a:pt x="175" y="191"/>
                  </a:lnTo>
                  <a:lnTo>
                    <a:pt x="171" y="191"/>
                  </a:lnTo>
                  <a:lnTo>
                    <a:pt x="171" y="191"/>
                  </a:lnTo>
                  <a:lnTo>
                    <a:pt x="171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1" y="191"/>
                  </a:lnTo>
                  <a:lnTo>
                    <a:pt x="151" y="191"/>
                  </a:lnTo>
                  <a:lnTo>
                    <a:pt x="151" y="191"/>
                  </a:lnTo>
                  <a:lnTo>
                    <a:pt x="151" y="191"/>
                  </a:lnTo>
                  <a:lnTo>
                    <a:pt x="147" y="195"/>
                  </a:lnTo>
                  <a:lnTo>
                    <a:pt x="147" y="195"/>
                  </a:lnTo>
                  <a:lnTo>
                    <a:pt x="147" y="195"/>
                  </a:lnTo>
                  <a:lnTo>
                    <a:pt x="147" y="195"/>
                  </a:lnTo>
                  <a:lnTo>
                    <a:pt x="143" y="195"/>
                  </a:lnTo>
                  <a:lnTo>
                    <a:pt x="143" y="199"/>
                  </a:lnTo>
                  <a:lnTo>
                    <a:pt x="143" y="203"/>
                  </a:lnTo>
                  <a:lnTo>
                    <a:pt x="143" y="203"/>
                  </a:lnTo>
                  <a:lnTo>
                    <a:pt x="139" y="203"/>
                  </a:lnTo>
                  <a:lnTo>
                    <a:pt x="135" y="199"/>
                  </a:lnTo>
                  <a:lnTo>
                    <a:pt x="135" y="199"/>
                  </a:lnTo>
                  <a:lnTo>
                    <a:pt x="131" y="199"/>
                  </a:lnTo>
                  <a:lnTo>
                    <a:pt x="131" y="199"/>
                  </a:lnTo>
                  <a:lnTo>
                    <a:pt x="131" y="199"/>
                  </a:lnTo>
                  <a:lnTo>
                    <a:pt x="131" y="199"/>
                  </a:lnTo>
                  <a:lnTo>
                    <a:pt x="127" y="199"/>
                  </a:lnTo>
                  <a:lnTo>
                    <a:pt x="127" y="199"/>
                  </a:lnTo>
                  <a:lnTo>
                    <a:pt x="127" y="199"/>
                  </a:lnTo>
                  <a:lnTo>
                    <a:pt x="127" y="199"/>
                  </a:lnTo>
                  <a:lnTo>
                    <a:pt x="127" y="199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19" y="195"/>
                  </a:lnTo>
                  <a:lnTo>
                    <a:pt x="119" y="195"/>
                  </a:lnTo>
                  <a:lnTo>
                    <a:pt x="119" y="195"/>
                  </a:lnTo>
                  <a:lnTo>
                    <a:pt x="119" y="191"/>
                  </a:lnTo>
                  <a:lnTo>
                    <a:pt x="119" y="191"/>
                  </a:lnTo>
                  <a:lnTo>
                    <a:pt x="119" y="191"/>
                  </a:lnTo>
                  <a:lnTo>
                    <a:pt x="115" y="191"/>
                  </a:lnTo>
                  <a:lnTo>
                    <a:pt x="107" y="195"/>
                  </a:lnTo>
                  <a:lnTo>
                    <a:pt x="107" y="195"/>
                  </a:lnTo>
                  <a:lnTo>
                    <a:pt x="103" y="195"/>
                  </a:lnTo>
                  <a:lnTo>
                    <a:pt x="103" y="195"/>
                  </a:lnTo>
                  <a:lnTo>
                    <a:pt x="103" y="199"/>
                  </a:lnTo>
                  <a:lnTo>
                    <a:pt x="103" y="199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8" name="Freeform 152">
              <a:extLst>
                <a:ext uri="{FF2B5EF4-FFF2-40B4-BE49-F238E27FC236}">
                  <a16:creationId xmlns:a16="http://schemas.microsoft.com/office/drawing/2014/main" id="{3F6EBBD0-576E-D66A-F80F-7699768D259D}"/>
                </a:ext>
              </a:extLst>
            </p:cNvPr>
            <p:cNvSpPr>
              <a:spLocks noEditPoints="1"/>
            </p:cNvSpPr>
            <p:nvPr>
              <p:custDataLst>
                <p:tags r:id="rId72"/>
              </p:custDataLst>
            </p:nvPr>
          </p:nvSpPr>
          <p:spPr bwMode="gray">
            <a:xfrm>
              <a:off x="4550206" y="3398322"/>
              <a:ext cx="719465" cy="614943"/>
            </a:xfrm>
            <a:custGeom>
              <a:avLst/>
              <a:gdLst/>
              <a:ahLst/>
              <a:cxnLst>
                <a:cxn ang="0">
                  <a:pos x="135" y="132"/>
                </a:cxn>
                <a:cxn ang="0">
                  <a:pos x="127" y="132"/>
                </a:cxn>
                <a:cxn ang="0">
                  <a:pos x="119" y="124"/>
                </a:cxn>
                <a:cxn ang="0">
                  <a:pos x="111" y="128"/>
                </a:cxn>
                <a:cxn ang="0">
                  <a:pos x="103" y="136"/>
                </a:cxn>
                <a:cxn ang="0">
                  <a:pos x="95" y="152"/>
                </a:cxn>
                <a:cxn ang="0">
                  <a:pos x="87" y="164"/>
                </a:cxn>
                <a:cxn ang="0">
                  <a:pos x="83" y="168"/>
                </a:cxn>
                <a:cxn ang="0">
                  <a:pos x="75" y="172"/>
                </a:cxn>
                <a:cxn ang="0">
                  <a:pos x="67" y="168"/>
                </a:cxn>
                <a:cxn ang="0">
                  <a:pos x="63" y="172"/>
                </a:cxn>
                <a:cxn ang="0">
                  <a:pos x="63" y="172"/>
                </a:cxn>
                <a:cxn ang="0">
                  <a:pos x="63" y="168"/>
                </a:cxn>
                <a:cxn ang="0">
                  <a:pos x="55" y="172"/>
                </a:cxn>
                <a:cxn ang="0">
                  <a:pos x="43" y="168"/>
                </a:cxn>
                <a:cxn ang="0">
                  <a:pos x="39" y="160"/>
                </a:cxn>
                <a:cxn ang="0">
                  <a:pos x="43" y="156"/>
                </a:cxn>
                <a:cxn ang="0">
                  <a:pos x="39" y="152"/>
                </a:cxn>
                <a:cxn ang="0">
                  <a:pos x="32" y="140"/>
                </a:cxn>
                <a:cxn ang="0">
                  <a:pos x="20" y="136"/>
                </a:cxn>
                <a:cxn ang="0">
                  <a:pos x="20" y="132"/>
                </a:cxn>
                <a:cxn ang="0">
                  <a:pos x="12" y="136"/>
                </a:cxn>
                <a:cxn ang="0">
                  <a:pos x="0" y="132"/>
                </a:cxn>
                <a:cxn ang="0">
                  <a:pos x="4" y="120"/>
                </a:cxn>
                <a:cxn ang="0">
                  <a:pos x="0" y="104"/>
                </a:cxn>
                <a:cxn ang="0">
                  <a:pos x="4" y="88"/>
                </a:cxn>
                <a:cxn ang="0">
                  <a:pos x="12" y="76"/>
                </a:cxn>
                <a:cxn ang="0">
                  <a:pos x="16" y="64"/>
                </a:cxn>
                <a:cxn ang="0">
                  <a:pos x="16" y="56"/>
                </a:cxn>
                <a:cxn ang="0">
                  <a:pos x="12" y="40"/>
                </a:cxn>
                <a:cxn ang="0">
                  <a:pos x="16" y="28"/>
                </a:cxn>
                <a:cxn ang="0">
                  <a:pos x="24" y="16"/>
                </a:cxn>
                <a:cxn ang="0">
                  <a:pos x="28" y="0"/>
                </a:cxn>
                <a:cxn ang="0">
                  <a:pos x="43" y="0"/>
                </a:cxn>
                <a:cxn ang="0">
                  <a:pos x="55" y="4"/>
                </a:cxn>
                <a:cxn ang="0">
                  <a:pos x="67" y="16"/>
                </a:cxn>
                <a:cxn ang="0">
                  <a:pos x="83" y="8"/>
                </a:cxn>
                <a:cxn ang="0">
                  <a:pos x="95" y="16"/>
                </a:cxn>
                <a:cxn ang="0">
                  <a:pos x="107" y="16"/>
                </a:cxn>
                <a:cxn ang="0">
                  <a:pos x="119" y="8"/>
                </a:cxn>
                <a:cxn ang="0">
                  <a:pos x="135" y="8"/>
                </a:cxn>
                <a:cxn ang="0">
                  <a:pos x="147" y="12"/>
                </a:cxn>
                <a:cxn ang="0">
                  <a:pos x="159" y="4"/>
                </a:cxn>
                <a:cxn ang="0">
                  <a:pos x="171" y="8"/>
                </a:cxn>
                <a:cxn ang="0">
                  <a:pos x="175" y="24"/>
                </a:cxn>
                <a:cxn ang="0">
                  <a:pos x="183" y="32"/>
                </a:cxn>
                <a:cxn ang="0">
                  <a:pos x="179" y="36"/>
                </a:cxn>
                <a:cxn ang="0">
                  <a:pos x="175" y="44"/>
                </a:cxn>
                <a:cxn ang="0">
                  <a:pos x="167" y="56"/>
                </a:cxn>
                <a:cxn ang="0">
                  <a:pos x="159" y="68"/>
                </a:cxn>
                <a:cxn ang="0">
                  <a:pos x="155" y="80"/>
                </a:cxn>
                <a:cxn ang="0">
                  <a:pos x="151" y="96"/>
                </a:cxn>
                <a:cxn ang="0">
                  <a:pos x="143" y="104"/>
                </a:cxn>
                <a:cxn ang="0">
                  <a:pos x="143" y="112"/>
                </a:cxn>
                <a:cxn ang="0">
                  <a:pos x="67" y="172"/>
                </a:cxn>
              </a:cxnLst>
              <a:rect l="0" t="0" r="r" b="b"/>
              <a:pathLst>
                <a:path w="183" h="176">
                  <a:moveTo>
                    <a:pt x="139" y="120"/>
                  </a:moveTo>
                  <a:lnTo>
                    <a:pt x="139" y="124"/>
                  </a:lnTo>
                  <a:lnTo>
                    <a:pt x="135" y="128"/>
                  </a:lnTo>
                  <a:lnTo>
                    <a:pt x="135" y="132"/>
                  </a:lnTo>
                  <a:lnTo>
                    <a:pt x="131" y="132"/>
                  </a:lnTo>
                  <a:lnTo>
                    <a:pt x="131" y="136"/>
                  </a:lnTo>
                  <a:lnTo>
                    <a:pt x="127" y="136"/>
                  </a:lnTo>
                  <a:lnTo>
                    <a:pt x="127" y="132"/>
                  </a:lnTo>
                  <a:lnTo>
                    <a:pt x="127" y="128"/>
                  </a:lnTo>
                  <a:lnTo>
                    <a:pt x="123" y="128"/>
                  </a:lnTo>
                  <a:lnTo>
                    <a:pt x="123" y="124"/>
                  </a:lnTo>
                  <a:lnTo>
                    <a:pt x="119" y="124"/>
                  </a:lnTo>
                  <a:lnTo>
                    <a:pt x="119" y="128"/>
                  </a:lnTo>
                  <a:lnTo>
                    <a:pt x="115" y="128"/>
                  </a:lnTo>
                  <a:lnTo>
                    <a:pt x="115" y="124"/>
                  </a:lnTo>
                  <a:lnTo>
                    <a:pt x="111" y="128"/>
                  </a:lnTo>
                  <a:lnTo>
                    <a:pt x="107" y="128"/>
                  </a:lnTo>
                  <a:lnTo>
                    <a:pt x="107" y="132"/>
                  </a:lnTo>
                  <a:lnTo>
                    <a:pt x="107" y="136"/>
                  </a:lnTo>
                  <a:lnTo>
                    <a:pt x="103" y="136"/>
                  </a:lnTo>
                  <a:lnTo>
                    <a:pt x="99" y="140"/>
                  </a:lnTo>
                  <a:lnTo>
                    <a:pt x="95" y="144"/>
                  </a:lnTo>
                  <a:lnTo>
                    <a:pt x="95" y="148"/>
                  </a:lnTo>
                  <a:lnTo>
                    <a:pt x="95" y="152"/>
                  </a:lnTo>
                  <a:lnTo>
                    <a:pt x="95" y="156"/>
                  </a:lnTo>
                  <a:lnTo>
                    <a:pt x="91" y="160"/>
                  </a:lnTo>
                  <a:lnTo>
                    <a:pt x="91" y="164"/>
                  </a:lnTo>
                  <a:lnTo>
                    <a:pt x="87" y="164"/>
                  </a:lnTo>
                  <a:lnTo>
                    <a:pt x="87" y="168"/>
                  </a:lnTo>
                  <a:lnTo>
                    <a:pt x="87" y="164"/>
                  </a:lnTo>
                  <a:lnTo>
                    <a:pt x="83" y="164"/>
                  </a:lnTo>
                  <a:lnTo>
                    <a:pt x="83" y="168"/>
                  </a:lnTo>
                  <a:lnTo>
                    <a:pt x="87" y="168"/>
                  </a:lnTo>
                  <a:lnTo>
                    <a:pt x="83" y="172"/>
                  </a:lnTo>
                  <a:lnTo>
                    <a:pt x="79" y="172"/>
                  </a:lnTo>
                  <a:lnTo>
                    <a:pt x="75" y="172"/>
                  </a:lnTo>
                  <a:lnTo>
                    <a:pt x="75" y="168"/>
                  </a:lnTo>
                  <a:lnTo>
                    <a:pt x="71" y="172"/>
                  </a:lnTo>
                  <a:lnTo>
                    <a:pt x="67" y="172"/>
                  </a:lnTo>
                  <a:lnTo>
                    <a:pt x="67" y="168"/>
                  </a:lnTo>
                  <a:lnTo>
                    <a:pt x="67" y="172"/>
                  </a:lnTo>
                  <a:lnTo>
                    <a:pt x="67" y="168"/>
                  </a:lnTo>
                  <a:lnTo>
                    <a:pt x="63" y="168"/>
                  </a:lnTo>
                  <a:lnTo>
                    <a:pt x="63" y="172"/>
                  </a:lnTo>
                  <a:lnTo>
                    <a:pt x="67" y="172"/>
                  </a:lnTo>
                  <a:lnTo>
                    <a:pt x="63" y="172"/>
                  </a:lnTo>
                  <a:lnTo>
                    <a:pt x="63" y="168"/>
                  </a:lnTo>
                  <a:lnTo>
                    <a:pt x="63" y="172"/>
                  </a:lnTo>
                  <a:lnTo>
                    <a:pt x="63" y="176"/>
                  </a:lnTo>
                  <a:lnTo>
                    <a:pt x="59" y="172"/>
                  </a:lnTo>
                  <a:lnTo>
                    <a:pt x="63" y="172"/>
                  </a:lnTo>
                  <a:lnTo>
                    <a:pt x="63" y="168"/>
                  </a:lnTo>
                  <a:lnTo>
                    <a:pt x="59" y="172"/>
                  </a:lnTo>
                  <a:lnTo>
                    <a:pt x="59" y="176"/>
                  </a:lnTo>
                  <a:lnTo>
                    <a:pt x="55" y="176"/>
                  </a:lnTo>
                  <a:lnTo>
                    <a:pt x="55" y="172"/>
                  </a:lnTo>
                  <a:lnTo>
                    <a:pt x="55" y="176"/>
                  </a:lnTo>
                  <a:lnTo>
                    <a:pt x="51" y="176"/>
                  </a:lnTo>
                  <a:lnTo>
                    <a:pt x="47" y="172"/>
                  </a:lnTo>
                  <a:lnTo>
                    <a:pt x="43" y="168"/>
                  </a:lnTo>
                  <a:lnTo>
                    <a:pt x="43" y="164"/>
                  </a:lnTo>
                  <a:lnTo>
                    <a:pt x="39" y="160"/>
                  </a:lnTo>
                  <a:lnTo>
                    <a:pt x="43" y="160"/>
                  </a:lnTo>
                  <a:lnTo>
                    <a:pt x="39" y="160"/>
                  </a:lnTo>
                  <a:lnTo>
                    <a:pt x="39" y="156"/>
                  </a:lnTo>
                  <a:lnTo>
                    <a:pt x="43" y="156"/>
                  </a:lnTo>
                  <a:lnTo>
                    <a:pt x="43" y="152"/>
                  </a:lnTo>
                  <a:lnTo>
                    <a:pt x="43" y="156"/>
                  </a:lnTo>
                  <a:lnTo>
                    <a:pt x="39" y="156"/>
                  </a:lnTo>
                  <a:lnTo>
                    <a:pt x="39" y="152"/>
                  </a:lnTo>
                  <a:lnTo>
                    <a:pt x="43" y="152"/>
                  </a:lnTo>
                  <a:lnTo>
                    <a:pt x="39" y="152"/>
                  </a:lnTo>
                  <a:lnTo>
                    <a:pt x="35" y="148"/>
                  </a:lnTo>
                  <a:lnTo>
                    <a:pt x="35" y="144"/>
                  </a:lnTo>
                  <a:lnTo>
                    <a:pt x="32" y="144"/>
                  </a:lnTo>
                  <a:lnTo>
                    <a:pt x="32" y="140"/>
                  </a:lnTo>
                  <a:lnTo>
                    <a:pt x="28" y="140"/>
                  </a:lnTo>
                  <a:lnTo>
                    <a:pt x="28" y="136"/>
                  </a:lnTo>
                  <a:lnTo>
                    <a:pt x="24" y="136"/>
                  </a:lnTo>
                  <a:lnTo>
                    <a:pt x="20" y="136"/>
                  </a:lnTo>
                  <a:lnTo>
                    <a:pt x="16" y="136"/>
                  </a:lnTo>
                  <a:lnTo>
                    <a:pt x="12" y="136"/>
                  </a:lnTo>
                  <a:lnTo>
                    <a:pt x="16" y="136"/>
                  </a:lnTo>
                  <a:lnTo>
                    <a:pt x="20" y="132"/>
                  </a:lnTo>
                  <a:lnTo>
                    <a:pt x="16" y="132"/>
                  </a:lnTo>
                  <a:lnTo>
                    <a:pt x="12" y="136"/>
                  </a:lnTo>
                  <a:lnTo>
                    <a:pt x="12" y="132"/>
                  </a:lnTo>
                  <a:lnTo>
                    <a:pt x="12" y="136"/>
                  </a:lnTo>
                  <a:lnTo>
                    <a:pt x="8" y="136"/>
                  </a:lnTo>
                  <a:lnTo>
                    <a:pt x="4" y="136"/>
                  </a:lnTo>
                  <a:lnTo>
                    <a:pt x="0" y="136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4" y="124"/>
                  </a:lnTo>
                  <a:lnTo>
                    <a:pt x="4" y="120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4" y="88"/>
                  </a:lnTo>
                  <a:lnTo>
                    <a:pt x="8" y="88"/>
                  </a:lnTo>
                  <a:lnTo>
                    <a:pt x="8" y="84"/>
                  </a:lnTo>
                  <a:lnTo>
                    <a:pt x="8" y="80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6" y="72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20" y="60"/>
                  </a:lnTo>
                  <a:lnTo>
                    <a:pt x="20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3" y="0"/>
                  </a:lnTo>
                  <a:lnTo>
                    <a:pt x="47" y="0"/>
                  </a:lnTo>
                  <a:lnTo>
                    <a:pt x="51" y="0"/>
                  </a:lnTo>
                  <a:lnTo>
                    <a:pt x="51" y="4"/>
                  </a:lnTo>
                  <a:lnTo>
                    <a:pt x="55" y="4"/>
                  </a:lnTo>
                  <a:lnTo>
                    <a:pt x="59" y="8"/>
                  </a:lnTo>
                  <a:lnTo>
                    <a:pt x="63" y="12"/>
                  </a:lnTo>
                  <a:lnTo>
                    <a:pt x="63" y="16"/>
                  </a:lnTo>
                  <a:lnTo>
                    <a:pt x="67" y="16"/>
                  </a:lnTo>
                  <a:lnTo>
                    <a:pt x="67" y="12"/>
                  </a:lnTo>
                  <a:lnTo>
                    <a:pt x="71" y="12"/>
                  </a:lnTo>
                  <a:lnTo>
                    <a:pt x="79" y="8"/>
                  </a:lnTo>
                  <a:lnTo>
                    <a:pt x="83" y="8"/>
                  </a:lnTo>
                  <a:lnTo>
                    <a:pt x="83" y="12"/>
                  </a:lnTo>
                  <a:lnTo>
                    <a:pt x="87" y="12"/>
                  </a:lnTo>
                  <a:lnTo>
                    <a:pt x="91" y="16"/>
                  </a:lnTo>
                  <a:lnTo>
                    <a:pt x="95" y="16"/>
                  </a:lnTo>
                  <a:lnTo>
                    <a:pt x="99" y="16"/>
                  </a:lnTo>
                  <a:lnTo>
                    <a:pt x="103" y="20"/>
                  </a:lnTo>
                  <a:lnTo>
                    <a:pt x="107" y="20"/>
                  </a:lnTo>
                  <a:lnTo>
                    <a:pt x="107" y="16"/>
                  </a:lnTo>
                  <a:lnTo>
                    <a:pt x="107" y="12"/>
                  </a:lnTo>
                  <a:lnTo>
                    <a:pt x="111" y="12"/>
                  </a:lnTo>
                  <a:lnTo>
                    <a:pt x="115" y="8"/>
                  </a:lnTo>
                  <a:lnTo>
                    <a:pt x="119" y="8"/>
                  </a:lnTo>
                  <a:lnTo>
                    <a:pt x="123" y="8"/>
                  </a:lnTo>
                  <a:lnTo>
                    <a:pt x="127" y="8"/>
                  </a:lnTo>
                  <a:lnTo>
                    <a:pt x="131" y="8"/>
                  </a:lnTo>
                  <a:lnTo>
                    <a:pt x="135" y="8"/>
                  </a:lnTo>
                  <a:lnTo>
                    <a:pt x="139" y="8"/>
                  </a:lnTo>
                  <a:lnTo>
                    <a:pt x="139" y="12"/>
                  </a:lnTo>
                  <a:lnTo>
                    <a:pt x="143" y="12"/>
                  </a:lnTo>
                  <a:lnTo>
                    <a:pt x="147" y="12"/>
                  </a:lnTo>
                  <a:lnTo>
                    <a:pt x="151" y="12"/>
                  </a:lnTo>
                  <a:lnTo>
                    <a:pt x="151" y="8"/>
                  </a:lnTo>
                  <a:lnTo>
                    <a:pt x="155" y="4"/>
                  </a:lnTo>
                  <a:lnTo>
                    <a:pt x="159" y="4"/>
                  </a:lnTo>
                  <a:lnTo>
                    <a:pt x="163" y="0"/>
                  </a:lnTo>
                  <a:lnTo>
                    <a:pt x="167" y="0"/>
                  </a:lnTo>
                  <a:lnTo>
                    <a:pt x="167" y="4"/>
                  </a:lnTo>
                  <a:lnTo>
                    <a:pt x="171" y="8"/>
                  </a:lnTo>
                  <a:lnTo>
                    <a:pt x="171" y="12"/>
                  </a:lnTo>
                  <a:lnTo>
                    <a:pt x="175" y="16"/>
                  </a:lnTo>
                  <a:lnTo>
                    <a:pt x="175" y="20"/>
                  </a:lnTo>
                  <a:lnTo>
                    <a:pt x="175" y="24"/>
                  </a:lnTo>
                  <a:lnTo>
                    <a:pt x="175" y="28"/>
                  </a:lnTo>
                  <a:lnTo>
                    <a:pt x="179" y="28"/>
                  </a:lnTo>
                  <a:lnTo>
                    <a:pt x="183" y="28"/>
                  </a:lnTo>
                  <a:lnTo>
                    <a:pt x="183" y="32"/>
                  </a:lnTo>
                  <a:lnTo>
                    <a:pt x="179" y="32"/>
                  </a:lnTo>
                  <a:lnTo>
                    <a:pt x="183" y="32"/>
                  </a:lnTo>
                  <a:lnTo>
                    <a:pt x="183" y="36"/>
                  </a:lnTo>
                  <a:lnTo>
                    <a:pt x="179" y="36"/>
                  </a:lnTo>
                  <a:lnTo>
                    <a:pt x="179" y="40"/>
                  </a:lnTo>
                  <a:lnTo>
                    <a:pt x="183" y="40"/>
                  </a:lnTo>
                  <a:lnTo>
                    <a:pt x="179" y="44"/>
                  </a:lnTo>
                  <a:lnTo>
                    <a:pt x="175" y="44"/>
                  </a:lnTo>
                  <a:lnTo>
                    <a:pt x="175" y="48"/>
                  </a:lnTo>
                  <a:lnTo>
                    <a:pt x="171" y="48"/>
                  </a:lnTo>
                  <a:lnTo>
                    <a:pt x="167" y="52"/>
                  </a:lnTo>
                  <a:lnTo>
                    <a:pt x="167" y="56"/>
                  </a:lnTo>
                  <a:lnTo>
                    <a:pt x="163" y="60"/>
                  </a:lnTo>
                  <a:lnTo>
                    <a:pt x="163" y="64"/>
                  </a:lnTo>
                  <a:lnTo>
                    <a:pt x="163" y="68"/>
                  </a:lnTo>
                  <a:lnTo>
                    <a:pt x="159" y="68"/>
                  </a:lnTo>
                  <a:lnTo>
                    <a:pt x="159" y="72"/>
                  </a:lnTo>
                  <a:lnTo>
                    <a:pt x="159" y="76"/>
                  </a:lnTo>
                  <a:lnTo>
                    <a:pt x="159" y="80"/>
                  </a:lnTo>
                  <a:lnTo>
                    <a:pt x="155" y="80"/>
                  </a:lnTo>
                  <a:lnTo>
                    <a:pt x="155" y="84"/>
                  </a:lnTo>
                  <a:lnTo>
                    <a:pt x="155" y="88"/>
                  </a:lnTo>
                  <a:lnTo>
                    <a:pt x="155" y="92"/>
                  </a:lnTo>
                  <a:lnTo>
                    <a:pt x="151" y="96"/>
                  </a:lnTo>
                  <a:lnTo>
                    <a:pt x="147" y="96"/>
                  </a:lnTo>
                  <a:lnTo>
                    <a:pt x="147" y="100"/>
                  </a:lnTo>
                  <a:lnTo>
                    <a:pt x="143" y="100"/>
                  </a:lnTo>
                  <a:lnTo>
                    <a:pt x="143" y="104"/>
                  </a:lnTo>
                  <a:lnTo>
                    <a:pt x="147" y="104"/>
                  </a:lnTo>
                  <a:lnTo>
                    <a:pt x="143" y="104"/>
                  </a:lnTo>
                  <a:lnTo>
                    <a:pt x="143" y="108"/>
                  </a:lnTo>
                  <a:lnTo>
                    <a:pt x="143" y="112"/>
                  </a:lnTo>
                  <a:lnTo>
                    <a:pt x="143" y="116"/>
                  </a:lnTo>
                  <a:lnTo>
                    <a:pt x="139" y="116"/>
                  </a:lnTo>
                  <a:lnTo>
                    <a:pt x="139" y="120"/>
                  </a:lnTo>
                  <a:close/>
                  <a:moveTo>
                    <a:pt x="67" y="172"/>
                  </a:moveTo>
                  <a:lnTo>
                    <a:pt x="71" y="172"/>
                  </a:lnTo>
                  <a:lnTo>
                    <a:pt x="67" y="172"/>
                  </a:lnTo>
                  <a:close/>
                </a:path>
              </a:pathLst>
            </a:custGeom>
            <a:solidFill>
              <a:srgbClr val="00B0F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9" name="Freeform 153">
              <a:extLst>
                <a:ext uri="{FF2B5EF4-FFF2-40B4-BE49-F238E27FC236}">
                  <a16:creationId xmlns:a16="http://schemas.microsoft.com/office/drawing/2014/main" id="{2FC89346-B633-ABB4-B7F4-BFDC33DBF67A}"/>
                </a:ext>
              </a:extLst>
            </p:cNvPr>
            <p:cNvSpPr>
              <a:spLocks/>
            </p:cNvSpPr>
            <p:nvPr>
              <p:custDataLst>
                <p:tags r:id="rId73"/>
              </p:custDataLst>
            </p:nvPr>
          </p:nvSpPr>
          <p:spPr bwMode="gray">
            <a:xfrm>
              <a:off x="6114950" y="4348690"/>
              <a:ext cx="110083" cy="111807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32"/>
                </a:cxn>
                <a:cxn ang="0">
                  <a:pos x="0" y="24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24" y="0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8" y="8"/>
                </a:cxn>
                <a:cxn ang="0">
                  <a:pos x="28" y="12"/>
                </a:cxn>
                <a:cxn ang="0">
                  <a:pos x="28" y="16"/>
                </a:cxn>
                <a:cxn ang="0">
                  <a:pos x="28" y="20"/>
                </a:cxn>
                <a:cxn ang="0">
                  <a:pos x="28" y="24"/>
                </a:cxn>
                <a:cxn ang="0">
                  <a:pos x="28" y="24"/>
                </a:cxn>
                <a:cxn ang="0">
                  <a:pos x="28" y="24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20" y="24"/>
                </a:cxn>
                <a:cxn ang="0">
                  <a:pos x="16" y="28"/>
                </a:cxn>
                <a:cxn ang="0">
                  <a:pos x="16" y="24"/>
                </a:cxn>
                <a:cxn ang="0">
                  <a:pos x="16" y="32"/>
                </a:cxn>
                <a:cxn ang="0">
                  <a:pos x="12" y="32"/>
                </a:cxn>
                <a:cxn ang="0">
                  <a:pos x="12" y="3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0" y="28"/>
                </a:cxn>
                <a:cxn ang="0">
                  <a:pos x="0" y="32"/>
                </a:cxn>
              </a:cxnLst>
              <a:rect l="0" t="0" r="r" b="b"/>
              <a:pathLst>
                <a:path w="28" h="32">
                  <a:moveTo>
                    <a:pt x="0" y="32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8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0" name="Freeform 154">
              <a:extLst>
                <a:ext uri="{FF2B5EF4-FFF2-40B4-BE49-F238E27FC236}">
                  <a16:creationId xmlns:a16="http://schemas.microsoft.com/office/drawing/2014/main" id="{C4885DF6-C3DC-F2B6-C603-466DCCCC8A1B}"/>
                </a:ext>
              </a:extLst>
            </p:cNvPr>
            <p:cNvSpPr>
              <a:spLocks noEditPoints="1"/>
            </p:cNvSpPr>
            <p:nvPr>
              <p:custDataLst>
                <p:tags r:id="rId74"/>
              </p:custDataLst>
            </p:nvPr>
          </p:nvSpPr>
          <p:spPr bwMode="gray">
            <a:xfrm>
              <a:off x="4782167" y="4180978"/>
              <a:ext cx="47177" cy="9783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8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12" h="28"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1" name="Freeform 155">
              <a:extLst>
                <a:ext uri="{FF2B5EF4-FFF2-40B4-BE49-F238E27FC236}">
                  <a16:creationId xmlns:a16="http://schemas.microsoft.com/office/drawing/2014/main" id="{042EFE35-BAD2-7188-4AA0-4BFF1F18CCC0}"/>
                </a:ext>
              </a:extLst>
            </p:cNvPr>
            <p:cNvSpPr>
              <a:spLocks/>
            </p:cNvSpPr>
            <p:nvPr>
              <p:custDataLst>
                <p:tags r:id="rId75"/>
              </p:custDataLst>
            </p:nvPr>
          </p:nvSpPr>
          <p:spPr bwMode="gray">
            <a:xfrm>
              <a:off x="3339300" y="3202658"/>
              <a:ext cx="377425" cy="293497"/>
            </a:xfrm>
            <a:custGeom>
              <a:avLst/>
              <a:gdLst/>
              <a:ahLst/>
              <a:cxnLst>
                <a:cxn ang="0">
                  <a:pos x="88" y="84"/>
                </a:cxn>
                <a:cxn ang="0">
                  <a:pos x="84" y="84"/>
                </a:cxn>
                <a:cxn ang="0">
                  <a:pos x="76" y="84"/>
                </a:cxn>
                <a:cxn ang="0">
                  <a:pos x="68" y="80"/>
                </a:cxn>
                <a:cxn ang="0">
                  <a:pos x="64" y="76"/>
                </a:cxn>
                <a:cxn ang="0">
                  <a:pos x="48" y="76"/>
                </a:cxn>
                <a:cxn ang="0">
                  <a:pos x="32" y="80"/>
                </a:cxn>
                <a:cxn ang="0">
                  <a:pos x="24" y="80"/>
                </a:cxn>
                <a:cxn ang="0">
                  <a:pos x="16" y="84"/>
                </a:cxn>
                <a:cxn ang="0">
                  <a:pos x="16" y="76"/>
                </a:cxn>
                <a:cxn ang="0">
                  <a:pos x="24" y="80"/>
                </a:cxn>
                <a:cxn ang="0">
                  <a:pos x="28" y="80"/>
                </a:cxn>
                <a:cxn ang="0">
                  <a:pos x="32" y="76"/>
                </a:cxn>
                <a:cxn ang="0">
                  <a:pos x="32" y="76"/>
                </a:cxn>
                <a:cxn ang="0">
                  <a:pos x="28" y="76"/>
                </a:cxn>
                <a:cxn ang="0">
                  <a:pos x="24" y="76"/>
                </a:cxn>
                <a:cxn ang="0">
                  <a:pos x="16" y="76"/>
                </a:cxn>
                <a:cxn ang="0">
                  <a:pos x="12" y="80"/>
                </a:cxn>
                <a:cxn ang="0">
                  <a:pos x="12" y="72"/>
                </a:cxn>
                <a:cxn ang="0">
                  <a:pos x="28" y="68"/>
                </a:cxn>
                <a:cxn ang="0">
                  <a:pos x="36" y="64"/>
                </a:cxn>
                <a:cxn ang="0">
                  <a:pos x="40" y="60"/>
                </a:cxn>
                <a:cxn ang="0">
                  <a:pos x="44" y="64"/>
                </a:cxn>
                <a:cxn ang="0">
                  <a:pos x="48" y="68"/>
                </a:cxn>
                <a:cxn ang="0">
                  <a:pos x="56" y="64"/>
                </a:cxn>
                <a:cxn ang="0">
                  <a:pos x="60" y="60"/>
                </a:cxn>
                <a:cxn ang="0">
                  <a:pos x="52" y="60"/>
                </a:cxn>
                <a:cxn ang="0">
                  <a:pos x="48" y="60"/>
                </a:cxn>
                <a:cxn ang="0">
                  <a:pos x="44" y="60"/>
                </a:cxn>
                <a:cxn ang="0">
                  <a:pos x="44" y="56"/>
                </a:cxn>
                <a:cxn ang="0">
                  <a:pos x="36" y="56"/>
                </a:cxn>
                <a:cxn ang="0">
                  <a:pos x="32" y="60"/>
                </a:cxn>
                <a:cxn ang="0">
                  <a:pos x="16" y="60"/>
                </a:cxn>
                <a:cxn ang="0">
                  <a:pos x="16" y="56"/>
                </a:cxn>
                <a:cxn ang="0">
                  <a:pos x="16" y="52"/>
                </a:cxn>
                <a:cxn ang="0">
                  <a:pos x="20" y="48"/>
                </a:cxn>
                <a:cxn ang="0">
                  <a:pos x="16" y="52"/>
                </a:cxn>
                <a:cxn ang="0">
                  <a:pos x="12" y="44"/>
                </a:cxn>
                <a:cxn ang="0">
                  <a:pos x="8" y="40"/>
                </a:cxn>
                <a:cxn ang="0">
                  <a:pos x="4" y="40"/>
                </a:cxn>
                <a:cxn ang="0">
                  <a:pos x="8" y="36"/>
                </a:cxn>
                <a:cxn ang="0">
                  <a:pos x="12" y="24"/>
                </a:cxn>
                <a:cxn ang="0">
                  <a:pos x="16" y="20"/>
                </a:cxn>
                <a:cxn ang="0">
                  <a:pos x="20" y="8"/>
                </a:cxn>
                <a:cxn ang="0">
                  <a:pos x="24" y="4"/>
                </a:cxn>
                <a:cxn ang="0">
                  <a:pos x="32" y="4"/>
                </a:cxn>
                <a:cxn ang="0">
                  <a:pos x="40" y="4"/>
                </a:cxn>
                <a:cxn ang="0">
                  <a:pos x="48" y="4"/>
                </a:cxn>
                <a:cxn ang="0">
                  <a:pos x="60" y="12"/>
                </a:cxn>
                <a:cxn ang="0">
                  <a:pos x="64" y="16"/>
                </a:cxn>
                <a:cxn ang="0">
                  <a:pos x="72" y="28"/>
                </a:cxn>
                <a:cxn ang="0">
                  <a:pos x="72" y="32"/>
                </a:cxn>
                <a:cxn ang="0">
                  <a:pos x="80" y="36"/>
                </a:cxn>
                <a:cxn ang="0">
                  <a:pos x="84" y="44"/>
                </a:cxn>
                <a:cxn ang="0">
                  <a:pos x="88" y="52"/>
                </a:cxn>
                <a:cxn ang="0">
                  <a:pos x="84" y="56"/>
                </a:cxn>
                <a:cxn ang="0">
                  <a:pos x="88" y="64"/>
                </a:cxn>
                <a:cxn ang="0">
                  <a:pos x="92" y="68"/>
                </a:cxn>
                <a:cxn ang="0">
                  <a:pos x="96" y="76"/>
                </a:cxn>
              </a:cxnLst>
              <a:rect l="0" t="0" r="r" b="b"/>
              <a:pathLst>
                <a:path w="96" h="84">
                  <a:moveTo>
                    <a:pt x="96" y="80"/>
                  </a:moveTo>
                  <a:lnTo>
                    <a:pt x="96" y="80"/>
                  </a:lnTo>
                  <a:lnTo>
                    <a:pt x="92" y="80"/>
                  </a:lnTo>
                  <a:lnTo>
                    <a:pt x="92" y="80"/>
                  </a:lnTo>
                  <a:lnTo>
                    <a:pt x="92" y="80"/>
                  </a:lnTo>
                  <a:lnTo>
                    <a:pt x="92" y="80"/>
                  </a:lnTo>
                  <a:lnTo>
                    <a:pt x="92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0"/>
                  </a:lnTo>
                  <a:lnTo>
                    <a:pt x="84" y="80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72" y="80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0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6" y="76"/>
                  </a:lnTo>
                  <a:lnTo>
                    <a:pt x="16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6" y="76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4"/>
                  </a:lnTo>
                  <a:lnTo>
                    <a:pt x="32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48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4"/>
                  </a:lnTo>
                  <a:lnTo>
                    <a:pt x="48" y="64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28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72" y="2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8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6" y="68"/>
                  </a:lnTo>
                  <a:lnTo>
                    <a:pt x="96" y="72"/>
                  </a:lnTo>
                  <a:lnTo>
                    <a:pt x="96" y="72"/>
                  </a:lnTo>
                  <a:lnTo>
                    <a:pt x="96" y="72"/>
                  </a:lnTo>
                  <a:lnTo>
                    <a:pt x="96" y="76"/>
                  </a:lnTo>
                  <a:lnTo>
                    <a:pt x="96" y="80"/>
                  </a:lnTo>
                  <a:lnTo>
                    <a:pt x="96" y="80"/>
                  </a:lnTo>
                  <a:lnTo>
                    <a:pt x="96" y="80"/>
                  </a:lnTo>
                  <a:lnTo>
                    <a:pt x="96" y="80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2" name="Freeform 156">
              <a:extLst>
                <a:ext uri="{FF2B5EF4-FFF2-40B4-BE49-F238E27FC236}">
                  <a16:creationId xmlns:a16="http://schemas.microsoft.com/office/drawing/2014/main" id="{12ECAEF4-D372-8030-5099-54F355D27D82}"/>
                </a:ext>
              </a:extLst>
            </p:cNvPr>
            <p:cNvSpPr>
              <a:spLocks noEditPoints="1"/>
            </p:cNvSpPr>
            <p:nvPr>
              <p:custDataLst>
                <p:tags r:id="rId76"/>
              </p:custDataLst>
            </p:nvPr>
          </p:nvSpPr>
          <p:spPr bwMode="gray">
            <a:xfrm>
              <a:off x="7137143" y="4568812"/>
              <a:ext cx="562205" cy="321449"/>
            </a:xfrm>
            <a:custGeom>
              <a:avLst/>
              <a:gdLst/>
              <a:ahLst/>
              <a:cxnLst>
                <a:cxn ang="0">
                  <a:pos x="4" y="92"/>
                </a:cxn>
                <a:cxn ang="0">
                  <a:pos x="4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88"/>
                </a:cxn>
                <a:cxn ang="0">
                  <a:pos x="4" y="88"/>
                </a:cxn>
                <a:cxn ang="0">
                  <a:pos x="4" y="88"/>
                </a:cxn>
                <a:cxn ang="0">
                  <a:pos x="8" y="88"/>
                </a:cxn>
                <a:cxn ang="0">
                  <a:pos x="8" y="92"/>
                </a:cxn>
                <a:cxn ang="0">
                  <a:pos x="8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39" y="4"/>
                </a:cxn>
                <a:cxn ang="0">
                  <a:pos x="139" y="0"/>
                </a:cxn>
                <a:cxn ang="0">
                  <a:pos x="139" y="0"/>
                </a:cxn>
                <a:cxn ang="0">
                  <a:pos x="143" y="0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43" y="4"/>
                </a:cxn>
              </a:cxnLst>
              <a:rect l="0" t="0" r="r" b="b"/>
              <a:pathLst>
                <a:path w="143" h="92">
                  <a:moveTo>
                    <a:pt x="4" y="92"/>
                  </a:moveTo>
                  <a:lnTo>
                    <a:pt x="4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8" y="88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close/>
                  <a:moveTo>
                    <a:pt x="143" y="4"/>
                  </a:move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39" y="4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3" y="0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3" name="Freeform 157">
              <a:extLst>
                <a:ext uri="{FF2B5EF4-FFF2-40B4-BE49-F238E27FC236}">
                  <a16:creationId xmlns:a16="http://schemas.microsoft.com/office/drawing/2014/main" id="{021500DC-CF1C-B115-399C-3E67CA94F618}"/>
                </a:ext>
              </a:extLst>
            </p:cNvPr>
            <p:cNvSpPr>
              <a:spLocks noEditPoints="1"/>
            </p:cNvSpPr>
            <p:nvPr>
              <p:custDataLst>
                <p:tags r:id="rId77"/>
              </p:custDataLst>
            </p:nvPr>
          </p:nvSpPr>
          <p:spPr bwMode="gray">
            <a:xfrm>
              <a:off x="3606643" y="3649889"/>
              <a:ext cx="172988" cy="195665"/>
            </a:xfrm>
            <a:custGeom>
              <a:avLst/>
              <a:gdLst/>
              <a:ahLst/>
              <a:cxnLst>
                <a:cxn ang="0">
                  <a:pos x="24" y="52"/>
                </a:cxn>
                <a:cxn ang="0">
                  <a:pos x="20" y="52"/>
                </a:cxn>
                <a:cxn ang="0">
                  <a:pos x="12" y="48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16" y="44"/>
                </a:cxn>
                <a:cxn ang="0">
                  <a:pos x="12" y="44"/>
                </a:cxn>
                <a:cxn ang="0">
                  <a:pos x="8" y="40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8" y="8"/>
                </a:cxn>
                <a:cxn ang="0">
                  <a:pos x="8" y="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32" y="4"/>
                </a:cxn>
                <a:cxn ang="0">
                  <a:pos x="36" y="8"/>
                </a:cxn>
                <a:cxn ang="0">
                  <a:pos x="40" y="12"/>
                </a:cxn>
                <a:cxn ang="0">
                  <a:pos x="36" y="16"/>
                </a:cxn>
                <a:cxn ang="0">
                  <a:pos x="40" y="16"/>
                </a:cxn>
                <a:cxn ang="0">
                  <a:pos x="40" y="20"/>
                </a:cxn>
                <a:cxn ang="0">
                  <a:pos x="40" y="24"/>
                </a:cxn>
                <a:cxn ang="0">
                  <a:pos x="40" y="28"/>
                </a:cxn>
                <a:cxn ang="0">
                  <a:pos x="44" y="28"/>
                </a:cxn>
                <a:cxn ang="0">
                  <a:pos x="44" y="32"/>
                </a:cxn>
                <a:cxn ang="0">
                  <a:pos x="40" y="32"/>
                </a:cxn>
                <a:cxn ang="0">
                  <a:pos x="40" y="36"/>
                </a:cxn>
                <a:cxn ang="0">
                  <a:pos x="36" y="40"/>
                </a:cxn>
                <a:cxn ang="0">
                  <a:pos x="36" y="44"/>
                </a:cxn>
                <a:cxn ang="0">
                  <a:pos x="32" y="48"/>
                </a:cxn>
                <a:cxn ang="0">
                  <a:pos x="32" y="48"/>
                </a:cxn>
                <a:cxn ang="0">
                  <a:pos x="28" y="52"/>
                </a:cxn>
                <a:cxn ang="0">
                  <a:pos x="28" y="56"/>
                </a:cxn>
                <a:cxn ang="0">
                  <a:pos x="8" y="40"/>
                </a:cxn>
                <a:cxn ang="0">
                  <a:pos x="8" y="40"/>
                </a:cxn>
                <a:cxn ang="0">
                  <a:pos x="8" y="44"/>
                </a:cxn>
                <a:cxn ang="0">
                  <a:pos x="8" y="44"/>
                </a:cxn>
                <a:cxn ang="0">
                  <a:pos x="8" y="44"/>
                </a:cxn>
                <a:cxn ang="0">
                  <a:pos x="4" y="44"/>
                </a:cxn>
              </a:cxnLst>
              <a:rect l="0" t="0" r="r" b="b"/>
              <a:pathLst>
                <a:path w="44" h="56">
                  <a:moveTo>
                    <a:pt x="24" y="56"/>
                  </a:moveTo>
                  <a:lnTo>
                    <a:pt x="24" y="56"/>
                  </a:lnTo>
                  <a:lnTo>
                    <a:pt x="24" y="56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4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4" y="56"/>
                  </a:lnTo>
                  <a:lnTo>
                    <a:pt x="24" y="56"/>
                  </a:lnTo>
                  <a:close/>
                  <a:moveTo>
                    <a:pt x="4" y="44"/>
                  </a:move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close/>
                </a:path>
              </a:pathLst>
            </a:custGeom>
            <a:solidFill>
              <a:srgbClr val="92D05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4" name="Freeform 158">
              <a:extLst>
                <a:ext uri="{FF2B5EF4-FFF2-40B4-BE49-F238E27FC236}">
                  <a16:creationId xmlns:a16="http://schemas.microsoft.com/office/drawing/2014/main" id="{6A723B45-578F-405F-F9E7-57CF3E6DC1A8}"/>
                </a:ext>
              </a:extLst>
            </p:cNvPr>
            <p:cNvSpPr>
              <a:spLocks/>
            </p:cNvSpPr>
            <p:nvPr>
              <p:custDataLst>
                <p:tags r:id="rId78"/>
              </p:custDataLst>
            </p:nvPr>
          </p:nvSpPr>
          <p:spPr bwMode="gray">
            <a:xfrm>
              <a:off x="6838348" y="3510129"/>
              <a:ext cx="613315" cy="880488"/>
            </a:xfrm>
            <a:custGeom>
              <a:avLst/>
              <a:gdLst/>
              <a:ahLst/>
              <a:cxnLst>
                <a:cxn ang="0">
                  <a:pos x="84" y="24"/>
                </a:cxn>
                <a:cxn ang="0">
                  <a:pos x="100" y="16"/>
                </a:cxn>
                <a:cxn ang="0">
                  <a:pos x="116" y="12"/>
                </a:cxn>
                <a:cxn ang="0">
                  <a:pos x="128" y="12"/>
                </a:cxn>
                <a:cxn ang="0">
                  <a:pos x="144" y="8"/>
                </a:cxn>
                <a:cxn ang="0">
                  <a:pos x="152" y="4"/>
                </a:cxn>
                <a:cxn ang="0">
                  <a:pos x="152" y="16"/>
                </a:cxn>
                <a:cxn ang="0">
                  <a:pos x="152" y="32"/>
                </a:cxn>
                <a:cxn ang="0">
                  <a:pos x="152" y="32"/>
                </a:cxn>
                <a:cxn ang="0">
                  <a:pos x="148" y="48"/>
                </a:cxn>
                <a:cxn ang="0">
                  <a:pos x="140" y="60"/>
                </a:cxn>
                <a:cxn ang="0">
                  <a:pos x="136" y="72"/>
                </a:cxn>
                <a:cxn ang="0">
                  <a:pos x="132" y="84"/>
                </a:cxn>
                <a:cxn ang="0">
                  <a:pos x="124" y="92"/>
                </a:cxn>
                <a:cxn ang="0">
                  <a:pos x="120" y="108"/>
                </a:cxn>
                <a:cxn ang="0">
                  <a:pos x="112" y="128"/>
                </a:cxn>
                <a:cxn ang="0">
                  <a:pos x="104" y="136"/>
                </a:cxn>
                <a:cxn ang="0">
                  <a:pos x="96" y="148"/>
                </a:cxn>
                <a:cxn ang="0">
                  <a:pos x="88" y="160"/>
                </a:cxn>
                <a:cxn ang="0">
                  <a:pos x="80" y="172"/>
                </a:cxn>
                <a:cxn ang="0">
                  <a:pos x="68" y="180"/>
                </a:cxn>
                <a:cxn ang="0">
                  <a:pos x="60" y="188"/>
                </a:cxn>
                <a:cxn ang="0">
                  <a:pos x="48" y="200"/>
                </a:cxn>
                <a:cxn ang="0">
                  <a:pos x="40" y="208"/>
                </a:cxn>
                <a:cxn ang="0">
                  <a:pos x="28" y="220"/>
                </a:cxn>
                <a:cxn ang="0">
                  <a:pos x="20" y="228"/>
                </a:cxn>
                <a:cxn ang="0">
                  <a:pos x="12" y="240"/>
                </a:cxn>
                <a:cxn ang="0">
                  <a:pos x="8" y="252"/>
                </a:cxn>
                <a:cxn ang="0">
                  <a:pos x="0" y="220"/>
                </a:cxn>
                <a:cxn ang="0">
                  <a:pos x="4" y="164"/>
                </a:cxn>
                <a:cxn ang="0">
                  <a:pos x="16" y="144"/>
                </a:cxn>
                <a:cxn ang="0">
                  <a:pos x="28" y="140"/>
                </a:cxn>
                <a:cxn ang="0">
                  <a:pos x="36" y="132"/>
                </a:cxn>
                <a:cxn ang="0">
                  <a:pos x="52" y="132"/>
                </a:cxn>
                <a:cxn ang="0">
                  <a:pos x="68" y="120"/>
                </a:cxn>
                <a:cxn ang="0">
                  <a:pos x="76" y="108"/>
                </a:cxn>
                <a:cxn ang="0">
                  <a:pos x="100" y="80"/>
                </a:cxn>
                <a:cxn ang="0">
                  <a:pos x="88" y="76"/>
                </a:cxn>
                <a:cxn ang="0">
                  <a:pos x="76" y="68"/>
                </a:cxn>
                <a:cxn ang="0">
                  <a:pos x="52" y="60"/>
                </a:cxn>
                <a:cxn ang="0">
                  <a:pos x="36" y="48"/>
                </a:cxn>
                <a:cxn ang="0">
                  <a:pos x="28" y="36"/>
                </a:cxn>
                <a:cxn ang="0">
                  <a:pos x="28" y="24"/>
                </a:cxn>
                <a:cxn ang="0">
                  <a:pos x="32" y="12"/>
                </a:cxn>
                <a:cxn ang="0">
                  <a:pos x="40" y="24"/>
                </a:cxn>
                <a:cxn ang="0">
                  <a:pos x="52" y="32"/>
                </a:cxn>
                <a:cxn ang="0">
                  <a:pos x="60" y="28"/>
                </a:cxn>
                <a:cxn ang="0">
                  <a:pos x="68" y="24"/>
                </a:cxn>
              </a:cxnLst>
              <a:rect l="0" t="0" r="r" b="b"/>
              <a:pathLst>
                <a:path w="156" h="252">
                  <a:moveTo>
                    <a:pt x="72" y="24"/>
                  </a:moveTo>
                  <a:lnTo>
                    <a:pt x="76" y="24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8" y="20"/>
                  </a:lnTo>
                  <a:lnTo>
                    <a:pt x="92" y="20"/>
                  </a:lnTo>
                  <a:lnTo>
                    <a:pt x="96" y="16"/>
                  </a:lnTo>
                  <a:lnTo>
                    <a:pt x="100" y="16"/>
                  </a:lnTo>
                  <a:lnTo>
                    <a:pt x="104" y="16"/>
                  </a:lnTo>
                  <a:lnTo>
                    <a:pt x="108" y="16"/>
                  </a:lnTo>
                  <a:lnTo>
                    <a:pt x="112" y="12"/>
                  </a:lnTo>
                  <a:lnTo>
                    <a:pt x="116" y="12"/>
                  </a:lnTo>
                  <a:lnTo>
                    <a:pt x="116" y="16"/>
                  </a:lnTo>
                  <a:lnTo>
                    <a:pt x="120" y="16"/>
                  </a:lnTo>
                  <a:lnTo>
                    <a:pt x="124" y="16"/>
                  </a:lnTo>
                  <a:lnTo>
                    <a:pt x="128" y="12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40" y="8"/>
                  </a:lnTo>
                  <a:lnTo>
                    <a:pt x="144" y="8"/>
                  </a:lnTo>
                  <a:lnTo>
                    <a:pt x="144" y="4"/>
                  </a:lnTo>
                  <a:lnTo>
                    <a:pt x="148" y="0"/>
                  </a:lnTo>
                  <a:lnTo>
                    <a:pt x="148" y="4"/>
                  </a:lnTo>
                  <a:lnTo>
                    <a:pt x="152" y="4"/>
                  </a:lnTo>
                  <a:lnTo>
                    <a:pt x="156" y="4"/>
                  </a:lnTo>
                  <a:lnTo>
                    <a:pt x="152" y="8"/>
                  </a:lnTo>
                  <a:lnTo>
                    <a:pt x="152" y="12"/>
                  </a:lnTo>
                  <a:lnTo>
                    <a:pt x="152" y="16"/>
                  </a:lnTo>
                  <a:lnTo>
                    <a:pt x="152" y="20"/>
                  </a:lnTo>
                  <a:lnTo>
                    <a:pt x="152" y="24"/>
                  </a:lnTo>
                  <a:lnTo>
                    <a:pt x="152" y="28"/>
                  </a:lnTo>
                  <a:lnTo>
                    <a:pt x="152" y="32"/>
                  </a:lnTo>
                  <a:lnTo>
                    <a:pt x="152" y="28"/>
                  </a:lnTo>
                  <a:lnTo>
                    <a:pt x="156" y="28"/>
                  </a:lnTo>
                  <a:lnTo>
                    <a:pt x="156" y="32"/>
                  </a:lnTo>
                  <a:lnTo>
                    <a:pt x="152" y="32"/>
                  </a:lnTo>
                  <a:lnTo>
                    <a:pt x="148" y="32"/>
                  </a:lnTo>
                  <a:lnTo>
                    <a:pt x="148" y="36"/>
                  </a:lnTo>
                  <a:lnTo>
                    <a:pt x="148" y="44"/>
                  </a:lnTo>
                  <a:lnTo>
                    <a:pt x="148" y="48"/>
                  </a:lnTo>
                  <a:lnTo>
                    <a:pt x="148" y="52"/>
                  </a:lnTo>
                  <a:lnTo>
                    <a:pt x="144" y="52"/>
                  </a:lnTo>
                  <a:lnTo>
                    <a:pt x="144" y="56"/>
                  </a:lnTo>
                  <a:lnTo>
                    <a:pt x="140" y="60"/>
                  </a:lnTo>
                  <a:lnTo>
                    <a:pt x="140" y="64"/>
                  </a:lnTo>
                  <a:lnTo>
                    <a:pt x="140" y="68"/>
                  </a:lnTo>
                  <a:lnTo>
                    <a:pt x="136" y="68"/>
                  </a:lnTo>
                  <a:lnTo>
                    <a:pt x="136" y="72"/>
                  </a:lnTo>
                  <a:lnTo>
                    <a:pt x="136" y="76"/>
                  </a:lnTo>
                  <a:lnTo>
                    <a:pt x="132" y="76"/>
                  </a:lnTo>
                  <a:lnTo>
                    <a:pt x="132" y="80"/>
                  </a:lnTo>
                  <a:lnTo>
                    <a:pt x="132" y="84"/>
                  </a:lnTo>
                  <a:lnTo>
                    <a:pt x="128" y="84"/>
                  </a:lnTo>
                  <a:lnTo>
                    <a:pt x="128" y="88"/>
                  </a:lnTo>
                  <a:lnTo>
                    <a:pt x="128" y="92"/>
                  </a:lnTo>
                  <a:lnTo>
                    <a:pt x="124" y="92"/>
                  </a:lnTo>
                  <a:lnTo>
                    <a:pt x="124" y="96"/>
                  </a:lnTo>
                  <a:lnTo>
                    <a:pt x="124" y="100"/>
                  </a:lnTo>
                  <a:lnTo>
                    <a:pt x="120" y="104"/>
                  </a:lnTo>
                  <a:lnTo>
                    <a:pt x="120" y="108"/>
                  </a:lnTo>
                  <a:lnTo>
                    <a:pt x="116" y="116"/>
                  </a:lnTo>
                  <a:lnTo>
                    <a:pt x="116" y="120"/>
                  </a:lnTo>
                  <a:lnTo>
                    <a:pt x="112" y="124"/>
                  </a:lnTo>
                  <a:lnTo>
                    <a:pt x="112" y="128"/>
                  </a:lnTo>
                  <a:lnTo>
                    <a:pt x="108" y="128"/>
                  </a:lnTo>
                  <a:lnTo>
                    <a:pt x="108" y="132"/>
                  </a:lnTo>
                  <a:lnTo>
                    <a:pt x="108" y="136"/>
                  </a:lnTo>
                  <a:lnTo>
                    <a:pt x="104" y="136"/>
                  </a:lnTo>
                  <a:lnTo>
                    <a:pt x="104" y="140"/>
                  </a:lnTo>
                  <a:lnTo>
                    <a:pt x="100" y="144"/>
                  </a:lnTo>
                  <a:lnTo>
                    <a:pt x="100" y="148"/>
                  </a:lnTo>
                  <a:lnTo>
                    <a:pt x="96" y="148"/>
                  </a:lnTo>
                  <a:lnTo>
                    <a:pt x="96" y="152"/>
                  </a:lnTo>
                  <a:lnTo>
                    <a:pt x="92" y="156"/>
                  </a:lnTo>
                  <a:lnTo>
                    <a:pt x="92" y="160"/>
                  </a:lnTo>
                  <a:lnTo>
                    <a:pt x="88" y="160"/>
                  </a:lnTo>
                  <a:lnTo>
                    <a:pt x="84" y="164"/>
                  </a:lnTo>
                  <a:lnTo>
                    <a:pt x="84" y="168"/>
                  </a:lnTo>
                  <a:lnTo>
                    <a:pt x="80" y="168"/>
                  </a:lnTo>
                  <a:lnTo>
                    <a:pt x="80" y="172"/>
                  </a:lnTo>
                  <a:lnTo>
                    <a:pt x="76" y="172"/>
                  </a:lnTo>
                  <a:lnTo>
                    <a:pt x="76" y="176"/>
                  </a:lnTo>
                  <a:lnTo>
                    <a:pt x="72" y="180"/>
                  </a:lnTo>
                  <a:lnTo>
                    <a:pt x="68" y="180"/>
                  </a:lnTo>
                  <a:lnTo>
                    <a:pt x="68" y="184"/>
                  </a:lnTo>
                  <a:lnTo>
                    <a:pt x="64" y="184"/>
                  </a:lnTo>
                  <a:lnTo>
                    <a:pt x="64" y="188"/>
                  </a:lnTo>
                  <a:lnTo>
                    <a:pt x="60" y="188"/>
                  </a:lnTo>
                  <a:lnTo>
                    <a:pt x="56" y="188"/>
                  </a:lnTo>
                  <a:lnTo>
                    <a:pt x="52" y="192"/>
                  </a:lnTo>
                  <a:lnTo>
                    <a:pt x="48" y="196"/>
                  </a:lnTo>
                  <a:lnTo>
                    <a:pt x="48" y="200"/>
                  </a:lnTo>
                  <a:lnTo>
                    <a:pt x="44" y="200"/>
                  </a:lnTo>
                  <a:lnTo>
                    <a:pt x="44" y="204"/>
                  </a:lnTo>
                  <a:lnTo>
                    <a:pt x="40" y="204"/>
                  </a:lnTo>
                  <a:lnTo>
                    <a:pt x="40" y="208"/>
                  </a:lnTo>
                  <a:lnTo>
                    <a:pt x="36" y="212"/>
                  </a:lnTo>
                  <a:lnTo>
                    <a:pt x="32" y="212"/>
                  </a:lnTo>
                  <a:lnTo>
                    <a:pt x="32" y="216"/>
                  </a:lnTo>
                  <a:lnTo>
                    <a:pt x="28" y="220"/>
                  </a:lnTo>
                  <a:lnTo>
                    <a:pt x="28" y="224"/>
                  </a:lnTo>
                  <a:lnTo>
                    <a:pt x="24" y="224"/>
                  </a:lnTo>
                  <a:lnTo>
                    <a:pt x="24" y="228"/>
                  </a:lnTo>
                  <a:lnTo>
                    <a:pt x="20" y="228"/>
                  </a:lnTo>
                  <a:lnTo>
                    <a:pt x="20" y="232"/>
                  </a:lnTo>
                  <a:lnTo>
                    <a:pt x="16" y="236"/>
                  </a:lnTo>
                  <a:lnTo>
                    <a:pt x="16" y="240"/>
                  </a:lnTo>
                  <a:lnTo>
                    <a:pt x="12" y="240"/>
                  </a:lnTo>
                  <a:lnTo>
                    <a:pt x="12" y="244"/>
                  </a:lnTo>
                  <a:lnTo>
                    <a:pt x="12" y="248"/>
                  </a:lnTo>
                  <a:lnTo>
                    <a:pt x="8" y="248"/>
                  </a:lnTo>
                  <a:lnTo>
                    <a:pt x="8" y="252"/>
                  </a:lnTo>
                  <a:lnTo>
                    <a:pt x="4" y="248"/>
                  </a:lnTo>
                  <a:lnTo>
                    <a:pt x="0" y="240"/>
                  </a:lnTo>
                  <a:lnTo>
                    <a:pt x="0" y="236"/>
                  </a:lnTo>
                  <a:lnTo>
                    <a:pt x="0" y="220"/>
                  </a:lnTo>
                  <a:lnTo>
                    <a:pt x="0" y="196"/>
                  </a:lnTo>
                  <a:lnTo>
                    <a:pt x="0" y="180"/>
                  </a:lnTo>
                  <a:lnTo>
                    <a:pt x="0" y="172"/>
                  </a:lnTo>
                  <a:lnTo>
                    <a:pt x="4" y="164"/>
                  </a:lnTo>
                  <a:lnTo>
                    <a:pt x="12" y="152"/>
                  </a:lnTo>
                  <a:lnTo>
                    <a:pt x="12" y="148"/>
                  </a:lnTo>
                  <a:lnTo>
                    <a:pt x="16" y="148"/>
                  </a:lnTo>
                  <a:lnTo>
                    <a:pt x="16" y="144"/>
                  </a:lnTo>
                  <a:lnTo>
                    <a:pt x="20" y="144"/>
                  </a:lnTo>
                  <a:lnTo>
                    <a:pt x="24" y="144"/>
                  </a:lnTo>
                  <a:lnTo>
                    <a:pt x="28" y="144"/>
                  </a:lnTo>
                  <a:lnTo>
                    <a:pt x="28" y="140"/>
                  </a:lnTo>
                  <a:lnTo>
                    <a:pt x="28" y="136"/>
                  </a:lnTo>
                  <a:lnTo>
                    <a:pt x="32" y="136"/>
                  </a:lnTo>
                  <a:lnTo>
                    <a:pt x="36" y="136"/>
                  </a:lnTo>
                  <a:lnTo>
                    <a:pt x="36" y="132"/>
                  </a:lnTo>
                  <a:lnTo>
                    <a:pt x="40" y="132"/>
                  </a:lnTo>
                  <a:lnTo>
                    <a:pt x="44" y="132"/>
                  </a:lnTo>
                  <a:lnTo>
                    <a:pt x="48" y="132"/>
                  </a:lnTo>
                  <a:lnTo>
                    <a:pt x="52" y="132"/>
                  </a:lnTo>
                  <a:lnTo>
                    <a:pt x="60" y="132"/>
                  </a:lnTo>
                  <a:lnTo>
                    <a:pt x="60" y="128"/>
                  </a:lnTo>
                  <a:lnTo>
                    <a:pt x="64" y="124"/>
                  </a:lnTo>
                  <a:lnTo>
                    <a:pt x="68" y="120"/>
                  </a:lnTo>
                  <a:lnTo>
                    <a:pt x="68" y="116"/>
                  </a:lnTo>
                  <a:lnTo>
                    <a:pt x="72" y="112"/>
                  </a:lnTo>
                  <a:lnTo>
                    <a:pt x="76" y="112"/>
                  </a:lnTo>
                  <a:lnTo>
                    <a:pt x="76" y="108"/>
                  </a:lnTo>
                  <a:lnTo>
                    <a:pt x="84" y="100"/>
                  </a:lnTo>
                  <a:lnTo>
                    <a:pt x="88" y="92"/>
                  </a:lnTo>
                  <a:lnTo>
                    <a:pt x="96" y="84"/>
                  </a:lnTo>
                  <a:lnTo>
                    <a:pt x="100" y="80"/>
                  </a:lnTo>
                  <a:lnTo>
                    <a:pt x="104" y="76"/>
                  </a:lnTo>
                  <a:lnTo>
                    <a:pt x="100" y="76"/>
                  </a:lnTo>
                  <a:lnTo>
                    <a:pt x="92" y="76"/>
                  </a:lnTo>
                  <a:lnTo>
                    <a:pt x="88" y="76"/>
                  </a:lnTo>
                  <a:lnTo>
                    <a:pt x="88" y="72"/>
                  </a:lnTo>
                  <a:lnTo>
                    <a:pt x="84" y="72"/>
                  </a:lnTo>
                  <a:lnTo>
                    <a:pt x="80" y="72"/>
                  </a:lnTo>
                  <a:lnTo>
                    <a:pt x="76" y="68"/>
                  </a:lnTo>
                  <a:lnTo>
                    <a:pt x="68" y="68"/>
                  </a:lnTo>
                  <a:lnTo>
                    <a:pt x="64" y="64"/>
                  </a:lnTo>
                  <a:lnTo>
                    <a:pt x="60" y="64"/>
                  </a:lnTo>
                  <a:lnTo>
                    <a:pt x="52" y="60"/>
                  </a:lnTo>
                  <a:lnTo>
                    <a:pt x="44" y="56"/>
                  </a:lnTo>
                  <a:lnTo>
                    <a:pt x="40" y="52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32" y="44"/>
                  </a:lnTo>
                  <a:lnTo>
                    <a:pt x="32" y="40"/>
                  </a:lnTo>
                  <a:lnTo>
                    <a:pt x="28" y="40"/>
                  </a:lnTo>
                  <a:lnTo>
                    <a:pt x="28" y="36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28" y="20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44" y="24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6" y="28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8" y="24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5" name="Freeform 160">
              <a:extLst>
                <a:ext uri="{FF2B5EF4-FFF2-40B4-BE49-F238E27FC236}">
                  <a16:creationId xmlns:a16="http://schemas.microsoft.com/office/drawing/2014/main" id="{F0FFB5CA-AC3B-FBC7-053B-AD255214C7D6}"/>
                </a:ext>
              </a:extLst>
            </p:cNvPr>
            <p:cNvSpPr>
              <a:spLocks/>
            </p:cNvSpPr>
            <p:nvPr>
              <p:custDataLst>
                <p:tags r:id="rId79"/>
              </p:custDataLst>
            </p:nvPr>
          </p:nvSpPr>
          <p:spPr bwMode="gray">
            <a:xfrm>
              <a:off x="6225033" y="5952436"/>
              <a:ext cx="78630" cy="108312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12"/>
                </a:cxn>
                <a:cxn ang="0">
                  <a:pos x="20" y="15"/>
                </a:cxn>
                <a:cxn ang="0">
                  <a:pos x="20" y="15"/>
                </a:cxn>
                <a:cxn ang="0">
                  <a:pos x="20" y="15"/>
                </a:cxn>
                <a:cxn ang="0">
                  <a:pos x="20" y="23"/>
                </a:cxn>
                <a:cxn ang="0">
                  <a:pos x="20" y="23"/>
                </a:cxn>
                <a:cxn ang="0">
                  <a:pos x="20" y="23"/>
                </a:cxn>
                <a:cxn ang="0">
                  <a:pos x="16" y="23"/>
                </a:cxn>
                <a:cxn ang="0">
                  <a:pos x="16" y="27"/>
                </a:cxn>
                <a:cxn ang="0">
                  <a:pos x="16" y="27"/>
                </a:cxn>
                <a:cxn ang="0">
                  <a:pos x="16" y="27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2" y="31"/>
                </a:cxn>
                <a:cxn ang="0">
                  <a:pos x="12" y="31"/>
                </a:cxn>
                <a:cxn ang="0">
                  <a:pos x="8" y="31"/>
                </a:cxn>
                <a:cxn ang="0">
                  <a:pos x="8" y="31"/>
                </a:cxn>
                <a:cxn ang="0">
                  <a:pos x="4" y="31"/>
                </a:cxn>
                <a:cxn ang="0">
                  <a:pos x="4" y="31"/>
                </a:cxn>
                <a:cxn ang="0">
                  <a:pos x="4" y="27"/>
                </a:cxn>
                <a:cxn ang="0">
                  <a:pos x="4" y="23"/>
                </a:cxn>
                <a:cxn ang="0">
                  <a:pos x="0" y="23"/>
                </a:cxn>
                <a:cxn ang="0">
                  <a:pos x="0" y="19"/>
                </a:cxn>
              </a:cxnLst>
              <a:rect l="0" t="0" r="r" b="b"/>
              <a:pathLst>
                <a:path w="20" h="31">
                  <a:moveTo>
                    <a:pt x="0" y="19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16" y="23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27"/>
                  </a:lnTo>
                  <a:lnTo>
                    <a:pt x="4" y="23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6" name="Freeform 161">
              <a:extLst>
                <a:ext uri="{FF2B5EF4-FFF2-40B4-BE49-F238E27FC236}">
                  <a16:creationId xmlns:a16="http://schemas.microsoft.com/office/drawing/2014/main" id="{DF48DEF0-4DC2-61A0-5177-BE0F22831C28}"/>
                </a:ext>
              </a:extLst>
            </p:cNvPr>
            <p:cNvSpPr>
              <a:spLocks noEditPoints="1"/>
            </p:cNvSpPr>
            <p:nvPr>
              <p:custDataLst>
                <p:tags r:id="rId80"/>
              </p:custDataLst>
            </p:nvPr>
          </p:nvSpPr>
          <p:spPr bwMode="gray">
            <a:xfrm>
              <a:off x="6130675" y="4348690"/>
              <a:ext cx="660496" cy="681328"/>
            </a:xfrm>
            <a:custGeom>
              <a:avLst/>
              <a:gdLst/>
              <a:ahLst/>
              <a:cxnLst>
                <a:cxn ang="0">
                  <a:pos x="68" y="159"/>
                </a:cxn>
                <a:cxn ang="0">
                  <a:pos x="56" y="155"/>
                </a:cxn>
                <a:cxn ang="0">
                  <a:pos x="44" y="147"/>
                </a:cxn>
                <a:cxn ang="0">
                  <a:pos x="32" y="139"/>
                </a:cxn>
                <a:cxn ang="0">
                  <a:pos x="24" y="131"/>
                </a:cxn>
                <a:cxn ang="0">
                  <a:pos x="20" y="119"/>
                </a:cxn>
                <a:cxn ang="0">
                  <a:pos x="16" y="107"/>
                </a:cxn>
                <a:cxn ang="0">
                  <a:pos x="4" y="95"/>
                </a:cxn>
                <a:cxn ang="0">
                  <a:pos x="4" y="79"/>
                </a:cxn>
                <a:cxn ang="0">
                  <a:pos x="0" y="67"/>
                </a:cxn>
                <a:cxn ang="0">
                  <a:pos x="12" y="59"/>
                </a:cxn>
                <a:cxn ang="0">
                  <a:pos x="20" y="47"/>
                </a:cxn>
                <a:cxn ang="0">
                  <a:pos x="24" y="36"/>
                </a:cxn>
                <a:cxn ang="0">
                  <a:pos x="20" y="24"/>
                </a:cxn>
                <a:cxn ang="0">
                  <a:pos x="24" y="12"/>
                </a:cxn>
                <a:cxn ang="0">
                  <a:pos x="20" y="0"/>
                </a:cxn>
                <a:cxn ang="0">
                  <a:pos x="36" y="0"/>
                </a:cxn>
                <a:cxn ang="0">
                  <a:pos x="60" y="0"/>
                </a:cxn>
                <a:cxn ang="0">
                  <a:pos x="84" y="8"/>
                </a:cxn>
                <a:cxn ang="0">
                  <a:pos x="104" y="20"/>
                </a:cxn>
                <a:cxn ang="0">
                  <a:pos x="120" y="32"/>
                </a:cxn>
                <a:cxn ang="0">
                  <a:pos x="128" y="43"/>
                </a:cxn>
                <a:cxn ang="0">
                  <a:pos x="140" y="59"/>
                </a:cxn>
                <a:cxn ang="0">
                  <a:pos x="152" y="71"/>
                </a:cxn>
                <a:cxn ang="0">
                  <a:pos x="144" y="87"/>
                </a:cxn>
                <a:cxn ang="0">
                  <a:pos x="148" y="99"/>
                </a:cxn>
                <a:cxn ang="0">
                  <a:pos x="156" y="111"/>
                </a:cxn>
                <a:cxn ang="0">
                  <a:pos x="152" y="123"/>
                </a:cxn>
                <a:cxn ang="0">
                  <a:pos x="152" y="135"/>
                </a:cxn>
                <a:cxn ang="0">
                  <a:pos x="152" y="143"/>
                </a:cxn>
                <a:cxn ang="0">
                  <a:pos x="156" y="151"/>
                </a:cxn>
                <a:cxn ang="0">
                  <a:pos x="160" y="167"/>
                </a:cxn>
                <a:cxn ang="0">
                  <a:pos x="168" y="167"/>
                </a:cxn>
                <a:cxn ang="0">
                  <a:pos x="160" y="179"/>
                </a:cxn>
                <a:cxn ang="0">
                  <a:pos x="152" y="187"/>
                </a:cxn>
                <a:cxn ang="0">
                  <a:pos x="136" y="191"/>
                </a:cxn>
                <a:cxn ang="0">
                  <a:pos x="128" y="191"/>
                </a:cxn>
                <a:cxn ang="0">
                  <a:pos x="124" y="195"/>
                </a:cxn>
                <a:cxn ang="0">
                  <a:pos x="108" y="195"/>
                </a:cxn>
                <a:cxn ang="0">
                  <a:pos x="92" y="195"/>
                </a:cxn>
                <a:cxn ang="0">
                  <a:pos x="84" y="187"/>
                </a:cxn>
                <a:cxn ang="0">
                  <a:pos x="84" y="175"/>
                </a:cxn>
                <a:cxn ang="0">
                  <a:pos x="80" y="163"/>
                </a:cxn>
                <a:cxn ang="0">
                  <a:pos x="160" y="75"/>
                </a:cxn>
                <a:cxn ang="0">
                  <a:pos x="160" y="83"/>
                </a:cxn>
                <a:cxn ang="0">
                  <a:pos x="152" y="91"/>
                </a:cxn>
                <a:cxn ang="0">
                  <a:pos x="156" y="95"/>
                </a:cxn>
                <a:cxn ang="0">
                  <a:pos x="152" y="91"/>
                </a:cxn>
                <a:cxn ang="0">
                  <a:pos x="156" y="127"/>
                </a:cxn>
              </a:cxnLst>
              <a:rect l="0" t="0" r="r" b="b"/>
              <a:pathLst>
                <a:path w="168" h="195">
                  <a:moveTo>
                    <a:pt x="76" y="155"/>
                  </a:moveTo>
                  <a:lnTo>
                    <a:pt x="72" y="155"/>
                  </a:lnTo>
                  <a:lnTo>
                    <a:pt x="72" y="159"/>
                  </a:lnTo>
                  <a:lnTo>
                    <a:pt x="68" y="159"/>
                  </a:lnTo>
                  <a:lnTo>
                    <a:pt x="64" y="159"/>
                  </a:lnTo>
                  <a:lnTo>
                    <a:pt x="64" y="155"/>
                  </a:lnTo>
                  <a:lnTo>
                    <a:pt x="60" y="155"/>
                  </a:lnTo>
                  <a:lnTo>
                    <a:pt x="56" y="155"/>
                  </a:lnTo>
                  <a:lnTo>
                    <a:pt x="52" y="151"/>
                  </a:lnTo>
                  <a:lnTo>
                    <a:pt x="48" y="151"/>
                  </a:lnTo>
                  <a:lnTo>
                    <a:pt x="48" y="147"/>
                  </a:lnTo>
                  <a:lnTo>
                    <a:pt x="44" y="147"/>
                  </a:lnTo>
                  <a:lnTo>
                    <a:pt x="40" y="147"/>
                  </a:lnTo>
                  <a:lnTo>
                    <a:pt x="40" y="143"/>
                  </a:lnTo>
                  <a:lnTo>
                    <a:pt x="36" y="143"/>
                  </a:lnTo>
                  <a:lnTo>
                    <a:pt x="32" y="139"/>
                  </a:lnTo>
                  <a:lnTo>
                    <a:pt x="28" y="139"/>
                  </a:lnTo>
                  <a:lnTo>
                    <a:pt x="24" y="139"/>
                  </a:lnTo>
                  <a:lnTo>
                    <a:pt x="24" y="135"/>
                  </a:lnTo>
                  <a:lnTo>
                    <a:pt x="24" y="131"/>
                  </a:lnTo>
                  <a:lnTo>
                    <a:pt x="24" y="127"/>
                  </a:lnTo>
                  <a:lnTo>
                    <a:pt x="20" y="127"/>
                  </a:lnTo>
                  <a:lnTo>
                    <a:pt x="20" y="123"/>
                  </a:lnTo>
                  <a:lnTo>
                    <a:pt x="20" y="119"/>
                  </a:lnTo>
                  <a:lnTo>
                    <a:pt x="16" y="119"/>
                  </a:lnTo>
                  <a:lnTo>
                    <a:pt x="16" y="115"/>
                  </a:lnTo>
                  <a:lnTo>
                    <a:pt x="16" y="111"/>
                  </a:lnTo>
                  <a:lnTo>
                    <a:pt x="16" y="107"/>
                  </a:lnTo>
                  <a:lnTo>
                    <a:pt x="12" y="107"/>
                  </a:lnTo>
                  <a:lnTo>
                    <a:pt x="8" y="103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1"/>
                  </a:lnTo>
                  <a:lnTo>
                    <a:pt x="4" y="87"/>
                  </a:lnTo>
                  <a:lnTo>
                    <a:pt x="4" y="83"/>
                  </a:lnTo>
                  <a:lnTo>
                    <a:pt x="4" y="79"/>
                  </a:lnTo>
                  <a:lnTo>
                    <a:pt x="4" y="75"/>
                  </a:lnTo>
                  <a:lnTo>
                    <a:pt x="0" y="75"/>
                  </a:lnTo>
                  <a:lnTo>
                    <a:pt x="0" y="71"/>
                  </a:lnTo>
                  <a:lnTo>
                    <a:pt x="0" y="67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8" y="63"/>
                  </a:lnTo>
                  <a:lnTo>
                    <a:pt x="12" y="59"/>
                  </a:lnTo>
                  <a:lnTo>
                    <a:pt x="16" y="55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20" y="47"/>
                  </a:lnTo>
                  <a:lnTo>
                    <a:pt x="20" y="43"/>
                  </a:lnTo>
                  <a:lnTo>
                    <a:pt x="24" y="43"/>
                  </a:lnTo>
                  <a:lnTo>
                    <a:pt x="24" y="39"/>
                  </a:lnTo>
                  <a:lnTo>
                    <a:pt x="24" y="36"/>
                  </a:lnTo>
                  <a:lnTo>
                    <a:pt x="20" y="36"/>
                  </a:lnTo>
                  <a:lnTo>
                    <a:pt x="16" y="36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4" y="20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0" y="4"/>
                  </a:lnTo>
                  <a:lnTo>
                    <a:pt x="84" y="8"/>
                  </a:lnTo>
                  <a:lnTo>
                    <a:pt x="92" y="12"/>
                  </a:lnTo>
                  <a:lnTo>
                    <a:pt x="96" y="16"/>
                  </a:lnTo>
                  <a:lnTo>
                    <a:pt x="100" y="20"/>
                  </a:lnTo>
                  <a:lnTo>
                    <a:pt x="104" y="20"/>
                  </a:lnTo>
                  <a:lnTo>
                    <a:pt x="104" y="24"/>
                  </a:lnTo>
                  <a:lnTo>
                    <a:pt x="108" y="24"/>
                  </a:lnTo>
                  <a:lnTo>
                    <a:pt x="112" y="28"/>
                  </a:lnTo>
                  <a:lnTo>
                    <a:pt x="120" y="32"/>
                  </a:lnTo>
                  <a:lnTo>
                    <a:pt x="124" y="36"/>
                  </a:lnTo>
                  <a:lnTo>
                    <a:pt x="128" y="36"/>
                  </a:lnTo>
                  <a:lnTo>
                    <a:pt x="128" y="39"/>
                  </a:lnTo>
                  <a:lnTo>
                    <a:pt x="128" y="43"/>
                  </a:lnTo>
                  <a:lnTo>
                    <a:pt x="128" y="47"/>
                  </a:lnTo>
                  <a:lnTo>
                    <a:pt x="132" y="47"/>
                  </a:lnTo>
                  <a:lnTo>
                    <a:pt x="140" y="55"/>
                  </a:lnTo>
                  <a:lnTo>
                    <a:pt x="140" y="59"/>
                  </a:lnTo>
                  <a:lnTo>
                    <a:pt x="144" y="59"/>
                  </a:lnTo>
                  <a:lnTo>
                    <a:pt x="148" y="63"/>
                  </a:lnTo>
                  <a:lnTo>
                    <a:pt x="152" y="67"/>
                  </a:lnTo>
                  <a:lnTo>
                    <a:pt x="152" y="71"/>
                  </a:lnTo>
                  <a:lnTo>
                    <a:pt x="148" y="75"/>
                  </a:lnTo>
                  <a:lnTo>
                    <a:pt x="148" y="79"/>
                  </a:lnTo>
                  <a:lnTo>
                    <a:pt x="148" y="83"/>
                  </a:lnTo>
                  <a:lnTo>
                    <a:pt x="144" y="87"/>
                  </a:lnTo>
                  <a:lnTo>
                    <a:pt x="144" y="91"/>
                  </a:lnTo>
                  <a:lnTo>
                    <a:pt x="144" y="95"/>
                  </a:lnTo>
                  <a:lnTo>
                    <a:pt x="144" y="99"/>
                  </a:lnTo>
                  <a:lnTo>
                    <a:pt x="148" y="99"/>
                  </a:lnTo>
                  <a:lnTo>
                    <a:pt x="152" y="103"/>
                  </a:lnTo>
                  <a:lnTo>
                    <a:pt x="152" y="107"/>
                  </a:lnTo>
                  <a:lnTo>
                    <a:pt x="156" y="107"/>
                  </a:lnTo>
                  <a:lnTo>
                    <a:pt x="156" y="111"/>
                  </a:lnTo>
                  <a:lnTo>
                    <a:pt x="156" y="115"/>
                  </a:lnTo>
                  <a:lnTo>
                    <a:pt x="152" y="115"/>
                  </a:lnTo>
                  <a:lnTo>
                    <a:pt x="152" y="119"/>
                  </a:lnTo>
                  <a:lnTo>
                    <a:pt x="152" y="123"/>
                  </a:lnTo>
                  <a:lnTo>
                    <a:pt x="156" y="123"/>
                  </a:lnTo>
                  <a:lnTo>
                    <a:pt x="156" y="127"/>
                  </a:lnTo>
                  <a:lnTo>
                    <a:pt x="152" y="131"/>
                  </a:lnTo>
                  <a:lnTo>
                    <a:pt x="152" y="135"/>
                  </a:lnTo>
                  <a:lnTo>
                    <a:pt x="152" y="131"/>
                  </a:lnTo>
                  <a:lnTo>
                    <a:pt x="152" y="135"/>
                  </a:lnTo>
                  <a:lnTo>
                    <a:pt x="152" y="139"/>
                  </a:lnTo>
                  <a:lnTo>
                    <a:pt x="152" y="143"/>
                  </a:lnTo>
                  <a:lnTo>
                    <a:pt x="156" y="143"/>
                  </a:lnTo>
                  <a:lnTo>
                    <a:pt x="152" y="143"/>
                  </a:lnTo>
                  <a:lnTo>
                    <a:pt x="156" y="147"/>
                  </a:lnTo>
                  <a:lnTo>
                    <a:pt x="156" y="151"/>
                  </a:lnTo>
                  <a:lnTo>
                    <a:pt x="160" y="155"/>
                  </a:lnTo>
                  <a:lnTo>
                    <a:pt x="160" y="159"/>
                  </a:lnTo>
                  <a:lnTo>
                    <a:pt x="160" y="163"/>
                  </a:lnTo>
                  <a:lnTo>
                    <a:pt x="160" y="167"/>
                  </a:lnTo>
                  <a:lnTo>
                    <a:pt x="164" y="167"/>
                  </a:lnTo>
                  <a:lnTo>
                    <a:pt x="164" y="171"/>
                  </a:lnTo>
                  <a:lnTo>
                    <a:pt x="168" y="171"/>
                  </a:lnTo>
                  <a:lnTo>
                    <a:pt x="168" y="167"/>
                  </a:lnTo>
                  <a:lnTo>
                    <a:pt x="168" y="171"/>
                  </a:lnTo>
                  <a:lnTo>
                    <a:pt x="168" y="175"/>
                  </a:lnTo>
                  <a:lnTo>
                    <a:pt x="164" y="179"/>
                  </a:lnTo>
                  <a:lnTo>
                    <a:pt x="160" y="179"/>
                  </a:lnTo>
                  <a:lnTo>
                    <a:pt x="160" y="183"/>
                  </a:lnTo>
                  <a:lnTo>
                    <a:pt x="156" y="183"/>
                  </a:lnTo>
                  <a:lnTo>
                    <a:pt x="152" y="183"/>
                  </a:lnTo>
                  <a:lnTo>
                    <a:pt x="152" y="187"/>
                  </a:lnTo>
                  <a:lnTo>
                    <a:pt x="148" y="187"/>
                  </a:lnTo>
                  <a:lnTo>
                    <a:pt x="144" y="187"/>
                  </a:lnTo>
                  <a:lnTo>
                    <a:pt x="140" y="191"/>
                  </a:lnTo>
                  <a:lnTo>
                    <a:pt x="136" y="191"/>
                  </a:lnTo>
                  <a:lnTo>
                    <a:pt x="136" y="187"/>
                  </a:lnTo>
                  <a:lnTo>
                    <a:pt x="132" y="187"/>
                  </a:lnTo>
                  <a:lnTo>
                    <a:pt x="132" y="191"/>
                  </a:lnTo>
                  <a:lnTo>
                    <a:pt x="128" y="191"/>
                  </a:lnTo>
                  <a:lnTo>
                    <a:pt x="132" y="191"/>
                  </a:lnTo>
                  <a:lnTo>
                    <a:pt x="132" y="195"/>
                  </a:lnTo>
                  <a:lnTo>
                    <a:pt x="128" y="195"/>
                  </a:lnTo>
                  <a:lnTo>
                    <a:pt x="124" y="195"/>
                  </a:lnTo>
                  <a:lnTo>
                    <a:pt x="120" y="195"/>
                  </a:lnTo>
                  <a:lnTo>
                    <a:pt x="116" y="195"/>
                  </a:lnTo>
                  <a:lnTo>
                    <a:pt x="112" y="195"/>
                  </a:lnTo>
                  <a:lnTo>
                    <a:pt x="108" y="195"/>
                  </a:lnTo>
                  <a:lnTo>
                    <a:pt x="104" y="195"/>
                  </a:lnTo>
                  <a:lnTo>
                    <a:pt x="100" y="191"/>
                  </a:lnTo>
                  <a:lnTo>
                    <a:pt x="96" y="195"/>
                  </a:lnTo>
                  <a:lnTo>
                    <a:pt x="92" y="195"/>
                  </a:lnTo>
                  <a:lnTo>
                    <a:pt x="88" y="195"/>
                  </a:lnTo>
                  <a:lnTo>
                    <a:pt x="88" y="191"/>
                  </a:lnTo>
                  <a:lnTo>
                    <a:pt x="84" y="191"/>
                  </a:lnTo>
                  <a:lnTo>
                    <a:pt x="84" y="187"/>
                  </a:lnTo>
                  <a:lnTo>
                    <a:pt x="80" y="187"/>
                  </a:lnTo>
                  <a:lnTo>
                    <a:pt x="80" y="183"/>
                  </a:lnTo>
                  <a:lnTo>
                    <a:pt x="84" y="179"/>
                  </a:lnTo>
                  <a:lnTo>
                    <a:pt x="84" y="175"/>
                  </a:lnTo>
                  <a:lnTo>
                    <a:pt x="80" y="175"/>
                  </a:lnTo>
                  <a:lnTo>
                    <a:pt x="80" y="171"/>
                  </a:lnTo>
                  <a:lnTo>
                    <a:pt x="80" y="167"/>
                  </a:lnTo>
                  <a:lnTo>
                    <a:pt x="80" y="163"/>
                  </a:lnTo>
                  <a:lnTo>
                    <a:pt x="76" y="163"/>
                  </a:lnTo>
                  <a:lnTo>
                    <a:pt x="76" y="159"/>
                  </a:lnTo>
                  <a:lnTo>
                    <a:pt x="76" y="155"/>
                  </a:lnTo>
                  <a:close/>
                  <a:moveTo>
                    <a:pt x="160" y="75"/>
                  </a:moveTo>
                  <a:lnTo>
                    <a:pt x="160" y="71"/>
                  </a:lnTo>
                  <a:lnTo>
                    <a:pt x="160" y="75"/>
                  </a:lnTo>
                  <a:lnTo>
                    <a:pt x="160" y="79"/>
                  </a:lnTo>
                  <a:lnTo>
                    <a:pt x="160" y="83"/>
                  </a:lnTo>
                  <a:lnTo>
                    <a:pt x="156" y="79"/>
                  </a:lnTo>
                  <a:lnTo>
                    <a:pt x="160" y="79"/>
                  </a:lnTo>
                  <a:lnTo>
                    <a:pt x="160" y="75"/>
                  </a:lnTo>
                  <a:close/>
                  <a:moveTo>
                    <a:pt x="152" y="91"/>
                  </a:moveTo>
                  <a:lnTo>
                    <a:pt x="152" y="87"/>
                  </a:lnTo>
                  <a:lnTo>
                    <a:pt x="152" y="91"/>
                  </a:lnTo>
                  <a:lnTo>
                    <a:pt x="156" y="91"/>
                  </a:lnTo>
                  <a:lnTo>
                    <a:pt x="156" y="95"/>
                  </a:lnTo>
                  <a:lnTo>
                    <a:pt x="156" y="99"/>
                  </a:lnTo>
                  <a:lnTo>
                    <a:pt x="156" y="95"/>
                  </a:lnTo>
                  <a:lnTo>
                    <a:pt x="152" y="95"/>
                  </a:lnTo>
                  <a:lnTo>
                    <a:pt x="152" y="91"/>
                  </a:lnTo>
                  <a:close/>
                  <a:moveTo>
                    <a:pt x="156" y="127"/>
                  </a:moveTo>
                  <a:lnTo>
                    <a:pt x="160" y="123"/>
                  </a:lnTo>
                  <a:lnTo>
                    <a:pt x="160" y="127"/>
                  </a:lnTo>
                  <a:lnTo>
                    <a:pt x="156" y="127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7" name="Freeform 162">
              <a:extLst>
                <a:ext uri="{FF2B5EF4-FFF2-40B4-BE49-F238E27FC236}">
                  <a16:creationId xmlns:a16="http://schemas.microsoft.com/office/drawing/2014/main" id="{8295567C-5B7A-AED2-6D49-F7A97A332DAD}"/>
                </a:ext>
              </a:extLst>
            </p:cNvPr>
            <p:cNvSpPr>
              <a:spLocks/>
            </p:cNvSpPr>
            <p:nvPr>
              <p:custDataLst>
                <p:tags r:id="rId81"/>
              </p:custDataLst>
            </p:nvPr>
          </p:nvSpPr>
          <p:spPr bwMode="gray">
            <a:xfrm>
              <a:off x="3386481" y="3398322"/>
              <a:ext cx="188713" cy="41927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20" y="8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0" y="4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8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12" y="4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2" y="4"/>
                </a:cxn>
                <a:cxn ang="0">
                  <a:pos x="32" y="4"/>
                </a:cxn>
                <a:cxn ang="0">
                  <a:pos x="36" y="4"/>
                </a:cxn>
                <a:cxn ang="0">
                  <a:pos x="36" y="4"/>
                </a:cxn>
                <a:cxn ang="0">
                  <a:pos x="36" y="4"/>
                </a:cxn>
                <a:cxn ang="0">
                  <a:pos x="36" y="8"/>
                </a:cxn>
                <a:cxn ang="0">
                  <a:pos x="40" y="4"/>
                </a:cxn>
                <a:cxn ang="0">
                  <a:pos x="44" y="4"/>
                </a:cxn>
                <a:cxn ang="0">
                  <a:pos x="44" y="4"/>
                </a:cxn>
                <a:cxn ang="0">
                  <a:pos x="48" y="4"/>
                </a:cxn>
                <a:cxn ang="0">
                  <a:pos x="48" y="8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0" y="12"/>
                </a:cxn>
                <a:cxn ang="0">
                  <a:pos x="40" y="12"/>
                </a:cxn>
                <a:cxn ang="0">
                  <a:pos x="36" y="8"/>
                </a:cxn>
                <a:cxn ang="0">
                  <a:pos x="32" y="8"/>
                </a:cxn>
                <a:cxn ang="0">
                  <a:pos x="32" y="8"/>
                </a:cxn>
                <a:cxn ang="0">
                  <a:pos x="28" y="8"/>
                </a:cxn>
                <a:cxn ang="0">
                  <a:pos x="28" y="4"/>
                </a:cxn>
                <a:cxn ang="0">
                  <a:pos x="28" y="4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0" y="8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4"/>
                </a:cxn>
              </a:cxnLst>
              <a:rect l="0" t="0" r="r" b="b"/>
              <a:pathLst>
                <a:path w="48" h="12">
                  <a:moveTo>
                    <a:pt x="4" y="8"/>
                  </a:move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0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36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8" name="Freeform 163">
              <a:extLst>
                <a:ext uri="{FF2B5EF4-FFF2-40B4-BE49-F238E27FC236}">
                  <a16:creationId xmlns:a16="http://schemas.microsoft.com/office/drawing/2014/main" id="{33BDA866-AFFD-84BC-AA4A-BC6E64975E45}"/>
                </a:ext>
              </a:extLst>
            </p:cNvPr>
            <p:cNvSpPr>
              <a:spLocks/>
            </p:cNvSpPr>
            <p:nvPr>
              <p:custDataLst>
                <p:tags r:id="rId82"/>
              </p:custDataLst>
            </p:nvPr>
          </p:nvSpPr>
          <p:spPr bwMode="gray">
            <a:xfrm>
              <a:off x="4377221" y="3566034"/>
              <a:ext cx="125807" cy="335424"/>
            </a:xfrm>
            <a:custGeom>
              <a:avLst/>
              <a:gdLst/>
              <a:ahLst/>
              <a:cxnLst>
                <a:cxn ang="0">
                  <a:pos x="28" y="72"/>
                </a:cxn>
                <a:cxn ang="0">
                  <a:pos x="28" y="80"/>
                </a:cxn>
                <a:cxn ang="0">
                  <a:pos x="28" y="84"/>
                </a:cxn>
                <a:cxn ang="0">
                  <a:pos x="28" y="84"/>
                </a:cxn>
                <a:cxn ang="0">
                  <a:pos x="32" y="88"/>
                </a:cxn>
                <a:cxn ang="0">
                  <a:pos x="28" y="92"/>
                </a:cxn>
                <a:cxn ang="0">
                  <a:pos x="28" y="92"/>
                </a:cxn>
                <a:cxn ang="0">
                  <a:pos x="24" y="92"/>
                </a:cxn>
                <a:cxn ang="0">
                  <a:pos x="20" y="92"/>
                </a:cxn>
                <a:cxn ang="0">
                  <a:pos x="16" y="88"/>
                </a:cxn>
                <a:cxn ang="0">
                  <a:pos x="16" y="88"/>
                </a:cxn>
                <a:cxn ang="0">
                  <a:pos x="16" y="84"/>
                </a:cxn>
                <a:cxn ang="0">
                  <a:pos x="12" y="84"/>
                </a:cxn>
                <a:cxn ang="0">
                  <a:pos x="12" y="76"/>
                </a:cxn>
                <a:cxn ang="0">
                  <a:pos x="12" y="72"/>
                </a:cxn>
                <a:cxn ang="0">
                  <a:pos x="12" y="68"/>
                </a:cxn>
                <a:cxn ang="0">
                  <a:pos x="12" y="68"/>
                </a:cxn>
                <a:cxn ang="0">
                  <a:pos x="12" y="56"/>
                </a:cxn>
                <a:cxn ang="0">
                  <a:pos x="16" y="52"/>
                </a:cxn>
                <a:cxn ang="0">
                  <a:pos x="12" y="52"/>
                </a:cxn>
                <a:cxn ang="0">
                  <a:pos x="8" y="44"/>
                </a:cxn>
                <a:cxn ang="0">
                  <a:pos x="12" y="44"/>
                </a:cxn>
                <a:cxn ang="0">
                  <a:pos x="12" y="40"/>
                </a:cxn>
                <a:cxn ang="0">
                  <a:pos x="12" y="32"/>
                </a:cxn>
                <a:cxn ang="0">
                  <a:pos x="12" y="32"/>
                </a:cxn>
                <a:cxn ang="0">
                  <a:pos x="8" y="32"/>
                </a:cxn>
                <a:cxn ang="0">
                  <a:pos x="8" y="28"/>
                </a:cxn>
                <a:cxn ang="0">
                  <a:pos x="12" y="20"/>
                </a:cxn>
                <a:cxn ang="0">
                  <a:pos x="8" y="20"/>
                </a:cxn>
                <a:cxn ang="0">
                  <a:pos x="8" y="16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20" y="20"/>
                </a:cxn>
                <a:cxn ang="0">
                  <a:pos x="24" y="24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8" y="36"/>
                </a:cxn>
                <a:cxn ang="0">
                  <a:pos x="28" y="36"/>
                </a:cxn>
                <a:cxn ang="0">
                  <a:pos x="28" y="44"/>
                </a:cxn>
                <a:cxn ang="0">
                  <a:pos x="28" y="52"/>
                </a:cxn>
                <a:cxn ang="0">
                  <a:pos x="28" y="68"/>
                </a:cxn>
              </a:cxnLst>
              <a:rect l="0" t="0" r="r" b="b"/>
              <a:pathLst>
                <a:path w="32" h="96">
                  <a:moveTo>
                    <a:pt x="28" y="68"/>
                  </a:moveTo>
                  <a:lnTo>
                    <a:pt x="28" y="68"/>
                  </a:lnTo>
                  <a:lnTo>
                    <a:pt x="28" y="68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32" y="88"/>
                  </a:lnTo>
                  <a:lnTo>
                    <a:pt x="32" y="88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4" y="96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6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60"/>
                  </a:lnTo>
                  <a:lnTo>
                    <a:pt x="28" y="64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9" name="Freeform 164">
              <a:extLst>
                <a:ext uri="{FF2B5EF4-FFF2-40B4-BE49-F238E27FC236}">
                  <a16:creationId xmlns:a16="http://schemas.microsoft.com/office/drawing/2014/main" id="{610951FF-EBC7-8D3F-E0F2-DF9962F5DBCE}"/>
                </a:ext>
              </a:extLst>
            </p:cNvPr>
            <p:cNvSpPr>
              <a:spLocks noEditPoints="1"/>
            </p:cNvSpPr>
            <p:nvPr>
              <p:custDataLst>
                <p:tags r:id="rId83"/>
              </p:custDataLst>
            </p:nvPr>
          </p:nvSpPr>
          <p:spPr bwMode="gray">
            <a:xfrm>
              <a:off x="4829347" y="1808548"/>
              <a:ext cx="251618" cy="503136"/>
            </a:xfrm>
            <a:custGeom>
              <a:avLst/>
              <a:gdLst/>
              <a:ahLst/>
              <a:cxnLst>
                <a:cxn ang="0">
                  <a:pos x="44" y="12"/>
                </a:cxn>
                <a:cxn ang="0">
                  <a:pos x="48" y="12"/>
                </a:cxn>
                <a:cxn ang="0">
                  <a:pos x="48" y="8"/>
                </a:cxn>
                <a:cxn ang="0">
                  <a:pos x="52" y="8"/>
                </a:cxn>
                <a:cxn ang="0">
                  <a:pos x="52" y="16"/>
                </a:cxn>
                <a:cxn ang="0">
                  <a:pos x="52" y="20"/>
                </a:cxn>
                <a:cxn ang="0">
                  <a:pos x="48" y="20"/>
                </a:cxn>
                <a:cxn ang="0">
                  <a:pos x="48" y="32"/>
                </a:cxn>
                <a:cxn ang="0">
                  <a:pos x="52" y="36"/>
                </a:cxn>
                <a:cxn ang="0">
                  <a:pos x="56" y="36"/>
                </a:cxn>
                <a:cxn ang="0">
                  <a:pos x="56" y="44"/>
                </a:cxn>
                <a:cxn ang="0">
                  <a:pos x="52" y="56"/>
                </a:cxn>
                <a:cxn ang="0">
                  <a:pos x="48" y="60"/>
                </a:cxn>
                <a:cxn ang="0">
                  <a:pos x="40" y="64"/>
                </a:cxn>
                <a:cxn ang="0">
                  <a:pos x="40" y="68"/>
                </a:cxn>
                <a:cxn ang="0">
                  <a:pos x="44" y="76"/>
                </a:cxn>
                <a:cxn ang="0">
                  <a:pos x="48" y="76"/>
                </a:cxn>
                <a:cxn ang="0">
                  <a:pos x="52" y="80"/>
                </a:cxn>
                <a:cxn ang="0">
                  <a:pos x="56" y="76"/>
                </a:cxn>
                <a:cxn ang="0">
                  <a:pos x="56" y="80"/>
                </a:cxn>
                <a:cxn ang="0">
                  <a:pos x="60" y="84"/>
                </a:cxn>
                <a:cxn ang="0">
                  <a:pos x="64" y="88"/>
                </a:cxn>
                <a:cxn ang="0">
                  <a:pos x="64" y="96"/>
                </a:cxn>
                <a:cxn ang="0">
                  <a:pos x="64" y="100"/>
                </a:cxn>
                <a:cxn ang="0">
                  <a:pos x="52" y="108"/>
                </a:cxn>
                <a:cxn ang="0">
                  <a:pos x="48" y="112"/>
                </a:cxn>
                <a:cxn ang="0">
                  <a:pos x="40" y="116"/>
                </a:cxn>
                <a:cxn ang="0">
                  <a:pos x="44" y="132"/>
                </a:cxn>
                <a:cxn ang="0">
                  <a:pos x="36" y="140"/>
                </a:cxn>
                <a:cxn ang="0">
                  <a:pos x="32" y="132"/>
                </a:cxn>
                <a:cxn ang="0">
                  <a:pos x="24" y="108"/>
                </a:cxn>
                <a:cxn ang="0">
                  <a:pos x="16" y="96"/>
                </a:cxn>
                <a:cxn ang="0">
                  <a:pos x="12" y="88"/>
                </a:cxn>
                <a:cxn ang="0">
                  <a:pos x="4" y="84"/>
                </a:cxn>
                <a:cxn ang="0">
                  <a:pos x="4" y="72"/>
                </a:cxn>
                <a:cxn ang="0">
                  <a:pos x="4" y="68"/>
                </a:cxn>
                <a:cxn ang="0">
                  <a:pos x="4" y="64"/>
                </a:cxn>
                <a:cxn ang="0">
                  <a:pos x="12" y="56"/>
                </a:cxn>
                <a:cxn ang="0">
                  <a:pos x="12" y="52"/>
                </a:cxn>
                <a:cxn ang="0">
                  <a:pos x="16" y="44"/>
                </a:cxn>
                <a:cxn ang="0">
                  <a:pos x="16" y="36"/>
                </a:cxn>
                <a:cxn ang="0">
                  <a:pos x="12" y="32"/>
                </a:cxn>
                <a:cxn ang="0">
                  <a:pos x="16" y="24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20" y="8"/>
                </a:cxn>
                <a:cxn ang="0">
                  <a:pos x="24" y="8"/>
                </a:cxn>
                <a:cxn ang="0">
                  <a:pos x="24" y="4"/>
                </a:cxn>
                <a:cxn ang="0">
                  <a:pos x="36" y="0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44" y="8"/>
                </a:cxn>
                <a:cxn ang="0">
                  <a:pos x="56" y="52"/>
                </a:cxn>
                <a:cxn ang="0">
                  <a:pos x="60" y="52"/>
                </a:cxn>
                <a:cxn ang="0">
                  <a:pos x="52" y="76"/>
                </a:cxn>
                <a:cxn ang="0">
                  <a:pos x="52" y="72"/>
                </a:cxn>
                <a:cxn ang="0">
                  <a:pos x="52" y="72"/>
                </a:cxn>
                <a:cxn ang="0">
                  <a:pos x="56" y="72"/>
                </a:cxn>
                <a:cxn ang="0">
                  <a:pos x="52" y="76"/>
                </a:cxn>
              </a:cxnLst>
              <a:rect l="0" t="0" r="r" b="b"/>
              <a:pathLst>
                <a:path w="64" h="144">
                  <a:moveTo>
                    <a:pt x="44" y="8"/>
                  </a:moveTo>
                  <a:lnTo>
                    <a:pt x="44" y="8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4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0" y="60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80"/>
                  </a:lnTo>
                  <a:lnTo>
                    <a:pt x="52" y="80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92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0" y="116"/>
                  </a:lnTo>
                  <a:lnTo>
                    <a:pt x="40" y="120"/>
                  </a:lnTo>
                  <a:lnTo>
                    <a:pt x="44" y="120"/>
                  </a:lnTo>
                  <a:lnTo>
                    <a:pt x="44" y="124"/>
                  </a:lnTo>
                  <a:lnTo>
                    <a:pt x="44" y="128"/>
                  </a:lnTo>
                  <a:lnTo>
                    <a:pt x="44" y="128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0" y="136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0"/>
                  </a:lnTo>
                  <a:lnTo>
                    <a:pt x="32" y="136"/>
                  </a:lnTo>
                  <a:lnTo>
                    <a:pt x="32" y="136"/>
                  </a:lnTo>
                  <a:lnTo>
                    <a:pt x="32" y="132"/>
                  </a:lnTo>
                  <a:lnTo>
                    <a:pt x="28" y="128"/>
                  </a:lnTo>
                  <a:lnTo>
                    <a:pt x="28" y="124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08"/>
                  </a:lnTo>
                  <a:lnTo>
                    <a:pt x="24" y="108"/>
                  </a:lnTo>
                  <a:lnTo>
                    <a:pt x="24" y="108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0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0" y="7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close/>
                  <a:moveTo>
                    <a:pt x="56" y="56"/>
                  </a:moveTo>
                  <a:lnTo>
                    <a:pt x="56" y="56"/>
                  </a:lnTo>
                  <a:lnTo>
                    <a:pt x="56" y="56"/>
                  </a:lnTo>
                  <a:lnTo>
                    <a:pt x="56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6" y="56"/>
                  </a:lnTo>
                  <a:close/>
                  <a:moveTo>
                    <a:pt x="52" y="76"/>
                  </a:moveTo>
                  <a:lnTo>
                    <a:pt x="52" y="76"/>
                  </a:lnTo>
                  <a:lnTo>
                    <a:pt x="52" y="76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0" name="Freeform 165">
              <a:extLst>
                <a:ext uri="{FF2B5EF4-FFF2-40B4-BE49-F238E27FC236}">
                  <a16:creationId xmlns:a16="http://schemas.microsoft.com/office/drawing/2014/main" id="{11019B48-9C5D-EE02-3826-9157EF73AB9F}"/>
                </a:ext>
              </a:extLst>
            </p:cNvPr>
            <p:cNvSpPr>
              <a:spLocks/>
            </p:cNvSpPr>
            <p:nvPr>
              <p:custDataLst>
                <p:tags r:id="rId84"/>
              </p:custDataLst>
            </p:nvPr>
          </p:nvSpPr>
          <p:spPr bwMode="gray">
            <a:xfrm>
              <a:off x="6146403" y="4013265"/>
              <a:ext cx="330248" cy="363377"/>
            </a:xfrm>
            <a:custGeom>
              <a:avLst/>
              <a:gdLst/>
              <a:ahLst/>
              <a:cxnLst>
                <a:cxn ang="0">
                  <a:pos x="44" y="96"/>
                </a:cxn>
                <a:cxn ang="0">
                  <a:pos x="24" y="96"/>
                </a:cxn>
                <a:cxn ang="0">
                  <a:pos x="16" y="96"/>
                </a:cxn>
                <a:cxn ang="0">
                  <a:pos x="12" y="100"/>
                </a:cxn>
                <a:cxn ang="0">
                  <a:pos x="8" y="104"/>
                </a:cxn>
                <a:cxn ang="0">
                  <a:pos x="4" y="104"/>
                </a:cxn>
                <a:cxn ang="0">
                  <a:pos x="4" y="104"/>
                </a:cxn>
                <a:cxn ang="0">
                  <a:pos x="0" y="104"/>
                </a:cxn>
                <a:cxn ang="0">
                  <a:pos x="0" y="96"/>
                </a:cxn>
                <a:cxn ang="0">
                  <a:pos x="4" y="88"/>
                </a:cxn>
                <a:cxn ang="0">
                  <a:pos x="4" y="80"/>
                </a:cxn>
                <a:cxn ang="0">
                  <a:pos x="4" y="76"/>
                </a:cxn>
                <a:cxn ang="0">
                  <a:pos x="8" y="68"/>
                </a:cxn>
                <a:cxn ang="0">
                  <a:pos x="8" y="64"/>
                </a:cxn>
                <a:cxn ang="0">
                  <a:pos x="8" y="60"/>
                </a:cxn>
                <a:cxn ang="0">
                  <a:pos x="12" y="56"/>
                </a:cxn>
                <a:cxn ang="0">
                  <a:pos x="16" y="56"/>
                </a:cxn>
                <a:cxn ang="0">
                  <a:pos x="24" y="44"/>
                </a:cxn>
                <a:cxn ang="0">
                  <a:pos x="24" y="36"/>
                </a:cxn>
                <a:cxn ang="0">
                  <a:pos x="20" y="36"/>
                </a:cxn>
                <a:cxn ang="0">
                  <a:pos x="20" y="32"/>
                </a:cxn>
                <a:cxn ang="0">
                  <a:pos x="20" y="24"/>
                </a:cxn>
                <a:cxn ang="0">
                  <a:pos x="20" y="20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8" y="8"/>
                </a:cxn>
                <a:cxn ang="0">
                  <a:pos x="36" y="8"/>
                </a:cxn>
                <a:cxn ang="0">
                  <a:pos x="36" y="12"/>
                </a:cxn>
                <a:cxn ang="0">
                  <a:pos x="40" y="12"/>
                </a:cxn>
                <a:cxn ang="0">
                  <a:pos x="44" y="8"/>
                </a:cxn>
                <a:cxn ang="0">
                  <a:pos x="48" y="8"/>
                </a:cxn>
                <a:cxn ang="0">
                  <a:pos x="52" y="8"/>
                </a:cxn>
                <a:cxn ang="0">
                  <a:pos x="60" y="8"/>
                </a:cxn>
                <a:cxn ang="0">
                  <a:pos x="68" y="0"/>
                </a:cxn>
                <a:cxn ang="0">
                  <a:pos x="72" y="8"/>
                </a:cxn>
                <a:cxn ang="0">
                  <a:pos x="76" y="12"/>
                </a:cxn>
                <a:cxn ang="0">
                  <a:pos x="76" y="20"/>
                </a:cxn>
                <a:cxn ang="0">
                  <a:pos x="80" y="24"/>
                </a:cxn>
                <a:cxn ang="0">
                  <a:pos x="80" y="28"/>
                </a:cxn>
                <a:cxn ang="0">
                  <a:pos x="80" y="36"/>
                </a:cxn>
                <a:cxn ang="0">
                  <a:pos x="84" y="44"/>
                </a:cxn>
                <a:cxn ang="0">
                  <a:pos x="80" y="48"/>
                </a:cxn>
                <a:cxn ang="0">
                  <a:pos x="80" y="52"/>
                </a:cxn>
                <a:cxn ang="0">
                  <a:pos x="80" y="56"/>
                </a:cxn>
                <a:cxn ang="0">
                  <a:pos x="80" y="56"/>
                </a:cxn>
                <a:cxn ang="0">
                  <a:pos x="76" y="60"/>
                </a:cxn>
                <a:cxn ang="0">
                  <a:pos x="76" y="64"/>
                </a:cxn>
                <a:cxn ang="0">
                  <a:pos x="68" y="72"/>
                </a:cxn>
                <a:cxn ang="0">
                  <a:pos x="68" y="76"/>
                </a:cxn>
                <a:cxn ang="0">
                  <a:pos x="68" y="84"/>
                </a:cxn>
                <a:cxn ang="0">
                  <a:pos x="60" y="96"/>
                </a:cxn>
                <a:cxn ang="0">
                  <a:pos x="56" y="96"/>
                </a:cxn>
              </a:cxnLst>
              <a:rect l="0" t="0" r="r" b="b"/>
              <a:pathLst>
                <a:path w="84" h="104">
                  <a:moveTo>
                    <a:pt x="52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4" y="96"/>
                  </a:lnTo>
                  <a:lnTo>
                    <a:pt x="32" y="96"/>
                  </a:lnTo>
                  <a:lnTo>
                    <a:pt x="32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4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2" y="96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20" y="48"/>
                  </a:lnTo>
                  <a:lnTo>
                    <a:pt x="24" y="44"/>
                  </a:lnTo>
                  <a:lnTo>
                    <a:pt x="24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4" y="40"/>
                  </a:lnTo>
                  <a:lnTo>
                    <a:pt x="84" y="44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2" y="68"/>
                  </a:lnTo>
                  <a:lnTo>
                    <a:pt x="72" y="68"/>
                  </a:lnTo>
                  <a:lnTo>
                    <a:pt x="72" y="68"/>
                  </a:lnTo>
                  <a:lnTo>
                    <a:pt x="72" y="68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4"/>
                  </a:lnTo>
                  <a:lnTo>
                    <a:pt x="68" y="88"/>
                  </a:lnTo>
                  <a:lnTo>
                    <a:pt x="68" y="96"/>
                  </a:lnTo>
                  <a:lnTo>
                    <a:pt x="68" y="96"/>
                  </a:lnTo>
                  <a:lnTo>
                    <a:pt x="68" y="96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2" y="96"/>
                  </a:lnTo>
                  <a:lnTo>
                    <a:pt x="52" y="96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1" name="Freeform 166">
              <a:extLst>
                <a:ext uri="{FF2B5EF4-FFF2-40B4-BE49-F238E27FC236}">
                  <a16:creationId xmlns:a16="http://schemas.microsoft.com/office/drawing/2014/main" id="{E0FF80B2-EABB-3DBD-F87E-BBABD0ED7FA1}"/>
                </a:ext>
              </a:extLst>
            </p:cNvPr>
            <p:cNvSpPr>
              <a:spLocks/>
            </p:cNvSpPr>
            <p:nvPr>
              <p:custDataLst>
                <p:tags r:id="rId85"/>
              </p:custDataLst>
            </p:nvPr>
          </p:nvSpPr>
          <p:spPr bwMode="gray">
            <a:xfrm>
              <a:off x="3370753" y="2479397"/>
              <a:ext cx="503233" cy="461209"/>
            </a:xfrm>
            <a:custGeom>
              <a:avLst/>
              <a:gdLst/>
              <a:ahLst/>
              <a:cxnLst>
                <a:cxn ang="0">
                  <a:pos x="0" y="128"/>
                </a:cxn>
                <a:cxn ang="0">
                  <a:pos x="0" y="120"/>
                </a:cxn>
                <a:cxn ang="0">
                  <a:pos x="4" y="116"/>
                </a:cxn>
                <a:cxn ang="0">
                  <a:pos x="4" y="112"/>
                </a:cxn>
                <a:cxn ang="0">
                  <a:pos x="8" y="104"/>
                </a:cxn>
                <a:cxn ang="0">
                  <a:pos x="12" y="104"/>
                </a:cxn>
                <a:cxn ang="0">
                  <a:pos x="12" y="100"/>
                </a:cxn>
                <a:cxn ang="0">
                  <a:pos x="12" y="96"/>
                </a:cxn>
                <a:cxn ang="0">
                  <a:pos x="16" y="92"/>
                </a:cxn>
                <a:cxn ang="0">
                  <a:pos x="16" y="88"/>
                </a:cxn>
                <a:cxn ang="0">
                  <a:pos x="16" y="84"/>
                </a:cxn>
                <a:cxn ang="0">
                  <a:pos x="16" y="84"/>
                </a:cxn>
                <a:cxn ang="0">
                  <a:pos x="20" y="80"/>
                </a:cxn>
                <a:cxn ang="0">
                  <a:pos x="20" y="76"/>
                </a:cxn>
                <a:cxn ang="0">
                  <a:pos x="20" y="76"/>
                </a:cxn>
                <a:cxn ang="0">
                  <a:pos x="20" y="76"/>
                </a:cxn>
                <a:cxn ang="0">
                  <a:pos x="20" y="72"/>
                </a:cxn>
                <a:cxn ang="0">
                  <a:pos x="28" y="68"/>
                </a:cxn>
                <a:cxn ang="0">
                  <a:pos x="28" y="64"/>
                </a:cxn>
                <a:cxn ang="0">
                  <a:pos x="32" y="60"/>
                </a:cxn>
                <a:cxn ang="0">
                  <a:pos x="36" y="56"/>
                </a:cxn>
                <a:cxn ang="0">
                  <a:pos x="36" y="52"/>
                </a:cxn>
                <a:cxn ang="0">
                  <a:pos x="36" y="44"/>
                </a:cxn>
                <a:cxn ang="0">
                  <a:pos x="36" y="36"/>
                </a:cxn>
                <a:cxn ang="0">
                  <a:pos x="40" y="36"/>
                </a:cxn>
                <a:cxn ang="0">
                  <a:pos x="40" y="32"/>
                </a:cxn>
                <a:cxn ang="0">
                  <a:pos x="40" y="32"/>
                </a:cxn>
                <a:cxn ang="0">
                  <a:pos x="44" y="28"/>
                </a:cxn>
                <a:cxn ang="0">
                  <a:pos x="44" y="28"/>
                </a:cxn>
                <a:cxn ang="0">
                  <a:pos x="48" y="24"/>
                </a:cxn>
                <a:cxn ang="0">
                  <a:pos x="52" y="20"/>
                </a:cxn>
                <a:cxn ang="0">
                  <a:pos x="56" y="16"/>
                </a:cxn>
                <a:cxn ang="0">
                  <a:pos x="56" y="12"/>
                </a:cxn>
                <a:cxn ang="0">
                  <a:pos x="56" y="8"/>
                </a:cxn>
                <a:cxn ang="0">
                  <a:pos x="60" y="4"/>
                </a:cxn>
                <a:cxn ang="0">
                  <a:pos x="60" y="0"/>
                </a:cxn>
                <a:cxn ang="0">
                  <a:pos x="108" y="0"/>
                </a:cxn>
                <a:cxn ang="0">
                  <a:pos x="112" y="0"/>
                </a:cxn>
                <a:cxn ang="0">
                  <a:pos x="128" y="0"/>
                </a:cxn>
                <a:cxn ang="0">
                  <a:pos x="128" y="16"/>
                </a:cxn>
                <a:cxn ang="0">
                  <a:pos x="128" y="32"/>
                </a:cxn>
                <a:cxn ang="0">
                  <a:pos x="112" y="32"/>
                </a:cxn>
                <a:cxn ang="0">
                  <a:pos x="108" y="32"/>
                </a:cxn>
                <a:cxn ang="0">
                  <a:pos x="88" y="32"/>
                </a:cxn>
                <a:cxn ang="0">
                  <a:pos x="76" y="40"/>
                </a:cxn>
                <a:cxn ang="0">
                  <a:pos x="76" y="48"/>
                </a:cxn>
                <a:cxn ang="0">
                  <a:pos x="76" y="64"/>
                </a:cxn>
                <a:cxn ang="0">
                  <a:pos x="76" y="84"/>
                </a:cxn>
                <a:cxn ang="0">
                  <a:pos x="68" y="84"/>
                </a:cxn>
                <a:cxn ang="0">
                  <a:pos x="64" y="92"/>
                </a:cxn>
                <a:cxn ang="0">
                  <a:pos x="60" y="96"/>
                </a:cxn>
                <a:cxn ang="0">
                  <a:pos x="60" y="104"/>
                </a:cxn>
                <a:cxn ang="0">
                  <a:pos x="64" y="112"/>
                </a:cxn>
                <a:cxn ang="0">
                  <a:pos x="48" y="124"/>
                </a:cxn>
                <a:cxn ang="0">
                  <a:pos x="36" y="124"/>
                </a:cxn>
                <a:cxn ang="0">
                  <a:pos x="20" y="124"/>
                </a:cxn>
                <a:cxn ang="0">
                  <a:pos x="4" y="124"/>
                </a:cxn>
                <a:cxn ang="0">
                  <a:pos x="0" y="128"/>
                </a:cxn>
              </a:cxnLst>
              <a:rect l="0" t="0" r="r" b="b"/>
              <a:pathLst>
                <a:path w="128" h="132">
                  <a:moveTo>
                    <a:pt x="0" y="132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4" y="12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08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16" y="80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4" y="72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6" y="56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6" y="20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104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8" y="0"/>
                  </a:lnTo>
                  <a:lnTo>
                    <a:pt x="128" y="4"/>
                  </a:lnTo>
                  <a:lnTo>
                    <a:pt x="128" y="4"/>
                  </a:lnTo>
                  <a:lnTo>
                    <a:pt x="128" y="8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8" y="24"/>
                  </a:lnTo>
                  <a:lnTo>
                    <a:pt x="128" y="32"/>
                  </a:lnTo>
                  <a:lnTo>
                    <a:pt x="128" y="32"/>
                  </a:lnTo>
                  <a:lnTo>
                    <a:pt x="128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0" y="32"/>
                  </a:lnTo>
                  <a:lnTo>
                    <a:pt x="96" y="32"/>
                  </a:lnTo>
                  <a:lnTo>
                    <a:pt x="88" y="32"/>
                  </a:lnTo>
                  <a:lnTo>
                    <a:pt x="84" y="32"/>
                  </a:lnTo>
                  <a:lnTo>
                    <a:pt x="76" y="32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6" y="72"/>
                  </a:lnTo>
                  <a:lnTo>
                    <a:pt x="76" y="76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2" y="84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8"/>
                  </a:lnTo>
                  <a:lnTo>
                    <a:pt x="68" y="88"/>
                  </a:lnTo>
                  <a:lnTo>
                    <a:pt x="64" y="92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4" y="112"/>
                  </a:lnTo>
                  <a:lnTo>
                    <a:pt x="64" y="120"/>
                  </a:lnTo>
                  <a:lnTo>
                    <a:pt x="64" y="124"/>
                  </a:lnTo>
                  <a:lnTo>
                    <a:pt x="56" y="124"/>
                  </a:lnTo>
                  <a:lnTo>
                    <a:pt x="48" y="124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0" y="124"/>
                  </a:lnTo>
                  <a:lnTo>
                    <a:pt x="36" y="124"/>
                  </a:lnTo>
                  <a:lnTo>
                    <a:pt x="32" y="124"/>
                  </a:lnTo>
                  <a:lnTo>
                    <a:pt x="28" y="124"/>
                  </a:lnTo>
                  <a:lnTo>
                    <a:pt x="20" y="124"/>
                  </a:lnTo>
                  <a:lnTo>
                    <a:pt x="20" y="124"/>
                  </a:lnTo>
                  <a:lnTo>
                    <a:pt x="16" y="124"/>
                  </a:lnTo>
                  <a:lnTo>
                    <a:pt x="16" y="124"/>
                  </a:lnTo>
                  <a:lnTo>
                    <a:pt x="8" y="124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4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2" name="Freeform 167">
              <a:extLst>
                <a:ext uri="{FF2B5EF4-FFF2-40B4-BE49-F238E27FC236}">
                  <a16:creationId xmlns:a16="http://schemas.microsoft.com/office/drawing/2014/main" id="{99E9F7CF-229E-D93F-CF09-8704F14C3D35}"/>
                </a:ext>
              </a:extLst>
            </p:cNvPr>
            <p:cNvSpPr>
              <a:spLocks/>
            </p:cNvSpPr>
            <p:nvPr>
              <p:custDataLst>
                <p:tags r:id="rId86"/>
              </p:custDataLst>
            </p:nvPr>
          </p:nvSpPr>
          <p:spPr bwMode="gray">
            <a:xfrm>
              <a:off x="5694280" y="4806403"/>
              <a:ext cx="703740" cy="642896"/>
            </a:xfrm>
            <a:custGeom>
              <a:avLst/>
              <a:gdLst/>
              <a:ahLst/>
              <a:cxnLst>
                <a:cxn ang="0">
                  <a:pos x="127" y="140"/>
                </a:cxn>
                <a:cxn ang="0">
                  <a:pos x="115" y="140"/>
                </a:cxn>
                <a:cxn ang="0">
                  <a:pos x="103" y="148"/>
                </a:cxn>
                <a:cxn ang="0">
                  <a:pos x="95" y="160"/>
                </a:cxn>
                <a:cxn ang="0">
                  <a:pos x="88" y="172"/>
                </a:cxn>
                <a:cxn ang="0">
                  <a:pos x="76" y="180"/>
                </a:cxn>
                <a:cxn ang="0">
                  <a:pos x="64" y="180"/>
                </a:cxn>
                <a:cxn ang="0">
                  <a:pos x="56" y="180"/>
                </a:cxn>
                <a:cxn ang="0">
                  <a:pos x="44" y="172"/>
                </a:cxn>
                <a:cxn ang="0">
                  <a:pos x="28" y="176"/>
                </a:cxn>
                <a:cxn ang="0">
                  <a:pos x="8" y="160"/>
                </a:cxn>
                <a:cxn ang="0">
                  <a:pos x="4" y="148"/>
                </a:cxn>
                <a:cxn ang="0">
                  <a:pos x="0" y="124"/>
                </a:cxn>
                <a:cxn ang="0">
                  <a:pos x="0" y="104"/>
                </a:cxn>
                <a:cxn ang="0">
                  <a:pos x="16" y="88"/>
                </a:cxn>
                <a:cxn ang="0">
                  <a:pos x="32" y="88"/>
                </a:cxn>
                <a:cxn ang="0">
                  <a:pos x="32" y="68"/>
                </a:cxn>
                <a:cxn ang="0">
                  <a:pos x="32" y="52"/>
                </a:cxn>
                <a:cxn ang="0">
                  <a:pos x="40" y="52"/>
                </a:cxn>
                <a:cxn ang="0">
                  <a:pos x="44" y="60"/>
                </a:cxn>
                <a:cxn ang="0">
                  <a:pos x="52" y="64"/>
                </a:cxn>
                <a:cxn ang="0">
                  <a:pos x="68" y="68"/>
                </a:cxn>
                <a:cxn ang="0">
                  <a:pos x="80" y="64"/>
                </a:cxn>
                <a:cxn ang="0">
                  <a:pos x="88" y="76"/>
                </a:cxn>
                <a:cxn ang="0">
                  <a:pos x="99" y="84"/>
                </a:cxn>
                <a:cxn ang="0">
                  <a:pos x="107" y="96"/>
                </a:cxn>
                <a:cxn ang="0">
                  <a:pos x="119" y="96"/>
                </a:cxn>
                <a:cxn ang="0">
                  <a:pos x="119" y="84"/>
                </a:cxn>
                <a:cxn ang="0">
                  <a:pos x="115" y="76"/>
                </a:cxn>
                <a:cxn ang="0">
                  <a:pos x="103" y="72"/>
                </a:cxn>
                <a:cxn ang="0">
                  <a:pos x="99" y="60"/>
                </a:cxn>
                <a:cxn ang="0">
                  <a:pos x="103" y="48"/>
                </a:cxn>
                <a:cxn ang="0">
                  <a:pos x="103" y="32"/>
                </a:cxn>
                <a:cxn ang="0">
                  <a:pos x="103" y="16"/>
                </a:cxn>
                <a:cxn ang="0">
                  <a:pos x="107" y="4"/>
                </a:cxn>
                <a:cxn ang="0">
                  <a:pos x="127" y="0"/>
                </a:cxn>
                <a:cxn ang="0">
                  <a:pos x="135" y="8"/>
                </a:cxn>
                <a:cxn ang="0">
                  <a:pos x="151" y="12"/>
                </a:cxn>
                <a:cxn ang="0">
                  <a:pos x="159" y="20"/>
                </a:cxn>
                <a:cxn ang="0">
                  <a:pos x="171" y="28"/>
                </a:cxn>
                <a:cxn ang="0">
                  <a:pos x="171" y="36"/>
                </a:cxn>
                <a:cxn ang="0">
                  <a:pos x="175" y="48"/>
                </a:cxn>
                <a:cxn ang="0">
                  <a:pos x="175" y="56"/>
                </a:cxn>
                <a:cxn ang="0">
                  <a:pos x="171" y="72"/>
                </a:cxn>
                <a:cxn ang="0">
                  <a:pos x="167" y="80"/>
                </a:cxn>
                <a:cxn ang="0">
                  <a:pos x="167" y="96"/>
                </a:cxn>
                <a:cxn ang="0">
                  <a:pos x="167" y="108"/>
                </a:cxn>
                <a:cxn ang="0">
                  <a:pos x="155" y="116"/>
                </a:cxn>
                <a:cxn ang="0">
                  <a:pos x="143" y="120"/>
                </a:cxn>
                <a:cxn ang="0">
                  <a:pos x="131" y="124"/>
                </a:cxn>
              </a:cxnLst>
              <a:rect l="0" t="0" r="r" b="b"/>
              <a:pathLst>
                <a:path w="179" h="184">
                  <a:moveTo>
                    <a:pt x="127" y="128"/>
                  </a:moveTo>
                  <a:lnTo>
                    <a:pt x="127" y="132"/>
                  </a:lnTo>
                  <a:lnTo>
                    <a:pt x="127" y="136"/>
                  </a:lnTo>
                  <a:lnTo>
                    <a:pt x="127" y="140"/>
                  </a:lnTo>
                  <a:lnTo>
                    <a:pt x="123" y="140"/>
                  </a:lnTo>
                  <a:lnTo>
                    <a:pt x="119" y="136"/>
                  </a:lnTo>
                  <a:lnTo>
                    <a:pt x="119" y="140"/>
                  </a:lnTo>
                  <a:lnTo>
                    <a:pt x="115" y="140"/>
                  </a:lnTo>
                  <a:lnTo>
                    <a:pt x="111" y="140"/>
                  </a:lnTo>
                  <a:lnTo>
                    <a:pt x="107" y="144"/>
                  </a:lnTo>
                  <a:lnTo>
                    <a:pt x="107" y="148"/>
                  </a:lnTo>
                  <a:lnTo>
                    <a:pt x="103" y="148"/>
                  </a:lnTo>
                  <a:lnTo>
                    <a:pt x="103" y="152"/>
                  </a:lnTo>
                  <a:lnTo>
                    <a:pt x="103" y="156"/>
                  </a:lnTo>
                  <a:lnTo>
                    <a:pt x="99" y="156"/>
                  </a:lnTo>
                  <a:lnTo>
                    <a:pt x="95" y="160"/>
                  </a:lnTo>
                  <a:lnTo>
                    <a:pt x="92" y="160"/>
                  </a:lnTo>
                  <a:lnTo>
                    <a:pt x="92" y="164"/>
                  </a:lnTo>
                  <a:lnTo>
                    <a:pt x="88" y="168"/>
                  </a:lnTo>
                  <a:lnTo>
                    <a:pt x="88" y="172"/>
                  </a:lnTo>
                  <a:lnTo>
                    <a:pt x="84" y="172"/>
                  </a:lnTo>
                  <a:lnTo>
                    <a:pt x="84" y="176"/>
                  </a:lnTo>
                  <a:lnTo>
                    <a:pt x="80" y="180"/>
                  </a:lnTo>
                  <a:lnTo>
                    <a:pt x="76" y="180"/>
                  </a:lnTo>
                  <a:lnTo>
                    <a:pt x="76" y="184"/>
                  </a:lnTo>
                  <a:lnTo>
                    <a:pt x="72" y="184"/>
                  </a:lnTo>
                  <a:lnTo>
                    <a:pt x="68" y="180"/>
                  </a:lnTo>
                  <a:lnTo>
                    <a:pt x="64" y="180"/>
                  </a:lnTo>
                  <a:lnTo>
                    <a:pt x="64" y="184"/>
                  </a:lnTo>
                  <a:lnTo>
                    <a:pt x="60" y="184"/>
                  </a:lnTo>
                  <a:lnTo>
                    <a:pt x="60" y="180"/>
                  </a:lnTo>
                  <a:lnTo>
                    <a:pt x="56" y="180"/>
                  </a:lnTo>
                  <a:lnTo>
                    <a:pt x="52" y="180"/>
                  </a:lnTo>
                  <a:lnTo>
                    <a:pt x="48" y="176"/>
                  </a:lnTo>
                  <a:lnTo>
                    <a:pt x="48" y="172"/>
                  </a:lnTo>
                  <a:lnTo>
                    <a:pt x="44" y="172"/>
                  </a:lnTo>
                  <a:lnTo>
                    <a:pt x="40" y="172"/>
                  </a:lnTo>
                  <a:lnTo>
                    <a:pt x="36" y="172"/>
                  </a:lnTo>
                  <a:lnTo>
                    <a:pt x="32" y="172"/>
                  </a:lnTo>
                  <a:lnTo>
                    <a:pt x="28" y="176"/>
                  </a:lnTo>
                  <a:lnTo>
                    <a:pt x="24" y="176"/>
                  </a:lnTo>
                  <a:lnTo>
                    <a:pt x="20" y="172"/>
                  </a:lnTo>
                  <a:lnTo>
                    <a:pt x="12" y="164"/>
                  </a:lnTo>
                  <a:lnTo>
                    <a:pt x="8" y="160"/>
                  </a:lnTo>
                  <a:lnTo>
                    <a:pt x="8" y="156"/>
                  </a:lnTo>
                  <a:lnTo>
                    <a:pt x="4" y="156"/>
                  </a:lnTo>
                  <a:lnTo>
                    <a:pt x="4" y="152"/>
                  </a:lnTo>
                  <a:lnTo>
                    <a:pt x="4" y="148"/>
                  </a:lnTo>
                  <a:lnTo>
                    <a:pt x="0" y="148"/>
                  </a:lnTo>
                  <a:lnTo>
                    <a:pt x="0" y="144"/>
                  </a:lnTo>
                  <a:lnTo>
                    <a:pt x="0" y="136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0" y="88"/>
                  </a:lnTo>
                  <a:lnTo>
                    <a:pt x="8" y="88"/>
                  </a:lnTo>
                  <a:lnTo>
                    <a:pt x="16" y="88"/>
                  </a:lnTo>
                  <a:lnTo>
                    <a:pt x="20" y="88"/>
                  </a:lnTo>
                  <a:lnTo>
                    <a:pt x="24" y="88"/>
                  </a:lnTo>
                  <a:lnTo>
                    <a:pt x="28" y="88"/>
                  </a:lnTo>
                  <a:lnTo>
                    <a:pt x="32" y="88"/>
                  </a:lnTo>
                  <a:lnTo>
                    <a:pt x="32" y="84"/>
                  </a:lnTo>
                  <a:lnTo>
                    <a:pt x="32" y="80"/>
                  </a:lnTo>
                  <a:lnTo>
                    <a:pt x="32" y="76"/>
                  </a:lnTo>
                  <a:lnTo>
                    <a:pt x="32" y="68"/>
                  </a:lnTo>
                  <a:lnTo>
                    <a:pt x="32" y="64"/>
                  </a:lnTo>
                  <a:lnTo>
                    <a:pt x="32" y="60"/>
                  </a:lnTo>
                  <a:lnTo>
                    <a:pt x="32" y="56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32" y="52"/>
                  </a:lnTo>
                  <a:lnTo>
                    <a:pt x="36" y="52"/>
                  </a:lnTo>
                  <a:lnTo>
                    <a:pt x="40" y="52"/>
                  </a:lnTo>
                  <a:lnTo>
                    <a:pt x="40" y="56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4" y="60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2" y="60"/>
                  </a:lnTo>
                  <a:lnTo>
                    <a:pt x="52" y="64"/>
                  </a:lnTo>
                  <a:lnTo>
                    <a:pt x="56" y="64"/>
                  </a:lnTo>
                  <a:lnTo>
                    <a:pt x="60" y="68"/>
                  </a:lnTo>
                  <a:lnTo>
                    <a:pt x="64" y="68"/>
                  </a:lnTo>
                  <a:lnTo>
                    <a:pt x="68" y="68"/>
                  </a:lnTo>
                  <a:lnTo>
                    <a:pt x="72" y="72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80" y="64"/>
                  </a:lnTo>
                  <a:lnTo>
                    <a:pt x="80" y="68"/>
                  </a:lnTo>
                  <a:lnTo>
                    <a:pt x="84" y="68"/>
                  </a:lnTo>
                  <a:lnTo>
                    <a:pt x="84" y="72"/>
                  </a:lnTo>
                  <a:lnTo>
                    <a:pt x="88" y="76"/>
                  </a:lnTo>
                  <a:lnTo>
                    <a:pt x="92" y="76"/>
                  </a:lnTo>
                  <a:lnTo>
                    <a:pt x="95" y="80"/>
                  </a:lnTo>
                  <a:lnTo>
                    <a:pt x="99" y="80"/>
                  </a:lnTo>
                  <a:lnTo>
                    <a:pt x="99" y="84"/>
                  </a:lnTo>
                  <a:lnTo>
                    <a:pt x="99" y="88"/>
                  </a:lnTo>
                  <a:lnTo>
                    <a:pt x="103" y="88"/>
                  </a:lnTo>
                  <a:lnTo>
                    <a:pt x="107" y="92"/>
                  </a:lnTo>
                  <a:lnTo>
                    <a:pt x="107" y="96"/>
                  </a:lnTo>
                  <a:lnTo>
                    <a:pt x="111" y="96"/>
                  </a:lnTo>
                  <a:lnTo>
                    <a:pt x="115" y="96"/>
                  </a:lnTo>
                  <a:lnTo>
                    <a:pt x="115" y="92"/>
                  </a:lnTo>
                  <a:lnTo>
                    <a:pt x="119" y="96"/>
                  </a:lnTo>
                  <a:lnTo>
                    <a:pt x="115" y="96"/>
                  </a:lnTo>
                  <a:lnTo>
                    <a:pt x="119" y="96"/>
                  </a:lnTo>
                  <a:lnTo>
                    <a:pt x="119" y="92"/>
                  </a:lnTo>
                  <a:lnTo>
                    <a:pt x="119" y="84"/>
                  </a:lnTo>
                  <a:lnTo>
                    <a:pt x="119" y="80"/>
                  </a:lnTo>
                  <a:lnTo>
                    <a:pt x="119" y="76"/>
                  </a:lnTo>
                  <a:lnTo>
                    <a:pt x="119" y="72"/>
                  </a:lnTo>
                  <a:lnTo>
                    <a:pt x="115" y="76"/>
                  </a:lnTo>
                  <a:lnTo>
                    <a:pt x="115" y="80"/>
                  </a:lnTo>
                  <a:lnTo>
                    <a:pt x="111" y="76"/>
                  </a:lnTo>
                  <a:lnTo>
                    <a:pt x="107" y="76"/>
                  </a:lnTo>
                  <a:lnTo>
                    <a:pt x="103" y="72"/>
                  </a:lnTo>
                  <a:lnTo>
                    <a:pt x="103" y="68"/>
                  </a:lnTo>
                  <a:lnTo>
                    <a:pt x="99" y="68"/>
                  </a:lnTo>
                  <a:lnTo>
                    <a:pt x="99" y="64"/>
                  </a:lnTo>
                  <a:lnTo>
                    <a:pt x="99" y="60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99" y="48"/>
                  </a:lnTo>
                  <a:lnTo>
                    <a:pt x="103" y="48"/>
                  </a:lnTo>
                  <a:lnTo>
                    <a:pt x="103" y="44"/>
                  </a:lnTo>
                  <a:lnTo>
                    <a:pt x="103" y="40"/>
                  </a:lnTo>
                  <a:lnTo>
                    <a:pt x="103" y="36"/>
                  </a:lnTo>
                  <a:lnTo>
                    <a:pt x="103" y="32"/>
                  </a:lnTo>
                  <a:lnTo>
                    <a:pt x="103" y="28"/>
                  </a:lnTo>
                  <a:lnTo>
                    <a:pt x="99" y="24"/>
                  </a:lnTo>
                  <a:lnTo>
                    <a:pt x="99" y="20"/>
                  </a:lnTo>
                  <a:lnTo>
                    <a:pt x="103" y="16"/>
                  </a:lnTo>
                  <a:lnTo>
                    <a:pt x="103" y="12"/>
                  </a:lnTo>
                  <a:lnTo>
                    <a:pt x="107" y="12"/>
                  </a:lnTo>
                  <a:lnTo>
                    <a:pt x="107" y="8"/>
                  </a:lnTo>
                  <a:lnTo>
                    <a:pt x="107" y="4"/>
                  </a:lnTo>
                  <a:lnTo>
                    <a:pt x="111" y="4"/>
                  </a:lnTo>
                  <a:lnTo>
                    <a:pt x="115" y="4"/>
                  </a:lnTo>
                  <a:lnTo>
                    <a:pt x="123" y="4"/>
                  </a:lnTo>
                  <a:lnTo>
                    <a:pt x="127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5" y="4"/>
                  </a:lnTo>
                  <a:lnTo>
                    <a:pt x="135" y="8"/>
                  </a:lnTo>
                  <a:lnTo>
                    <a:pt x="139" y="8"/>
                  </a:lnTo>
                  <a:lnTo>
                    <a:pt x="143" y="8"/>
                  </a:lnTo>
                  <a:lnTo>
                    <a:pt x="147" y="12"/>
                  </a:lnTo>
                  <a:lnTo>
                    <a:pt x="151" y="12"/>
                  </a:lnTo>
                  <a:lnTo>
                    <a:pt x="151" y="16"/>
                  </a:lnTo>
                  <a:lnTo>
                    <a:pt x="155" y="16"/>
                  </a:lnTo>
                  <a:lnTo>
                    <a:pt x="159" y="16"/>
                  </a:lnTo>
                  <a:lnTo>
                    <a:pt x="159" y="20"/>
                  </a:lnTo>
                  <a:lnTo>
                    <a:pt x="163" y="20"/>
                  </a:lnTo>
                  <a:lnTo>
                    <a:pt x="167" y="24"/>
                  </a:lnTo>
                  <a:lnTo>
                    <a:pt x="167" y="28"/>
                  </a:lnTo>
                  <a:lnTo>
                    <a:pt x="171" y="28"/>
                  </a:lnTo>
                  <a:lnTo>
                    <a:pt x="171" y="32"/>
                  </a:lnTo>
                  <a:lnTo>
                    <a:pt x="175" y="32"/>
                  </a:lnTo>
                  <a:lnTo>
                    <a:pt x="171" y="32"/>
                  </a:lnTo>
                  <a:lnTo>
                    <a:pt x="171" y="36"/>
                  </a:lnTo>
                  <a:lnTo>
                    <a:pt x="175" y="36"/>
                  </a:lnTo>
                  <a:lnTo>
                    <a:pt x="175" y="40"/>
                  </a:lnTo>
                  <a:lnTo>
                    <a:pt x="179" y="44"/>
                  </a:lnTo>
                  <a:lnTo>
                    <a:pt x="175" y="48"/>
                  </a:lnTo>
                  <a:lnTo>
                    <a:pt x="171" y="48"/>
                  </a:lnTo>
                  <a:lnTo>
                    <a:pt x="171" y="52"/>
                  </a:lnTo>
                  <a:lnTo>
                    <a:pt x="175" y="52"/>
                  </a:lnTo>
                  <a:lnTo>
                    <a:pt x="175" y="56"/>
                  </a:lnTo>
                  <a:lnTo>
                    <a:pt x="171" y="60"/>
                  </a:lnTo>
                  <a:lnTo>
                    <a:pt x="171" y="64"/>
                  </a:lnTo>
                  <a:lnTo>
                    <a:pt x="171" y="68"/>
                  </a:lnTo>
                  <a:lnTo>
                    <a:pt x="171" y="72"/>
                  </a:lnTo>
                  <a:lnTo>
                    <a:pt x="175" y="76"/>
                  </a:lnTo>
                  <a:lnTo>
                    <a:pt x="175" y="80"/>
                  </a:lnTo>
                  <a:lnTo>
                    <a:pt x="171" y="80"/>
                  </a:lnTo>
                  <a:lnTo>
                    <a:pt x="167" y="80"/>
                  </a:lnTo>
                  <a:lnTo>
                    <a:pt x="167" y="84"/>
                  </a:lnTo>
                  <a:lnTo>
                    <a:pt x="167" y="88"/>
                  </a:lnTo>
                  <a:lnTo>
                    <a:pt x="167" y="92"/>
                  </a:lnTo>
                  <a:lnTo>
                    <a:pt x="167" y="96"/>
                  </a:lnTo>
                  <a:lnTo>
                    <a:pt x="167" y="100"/>
                  </a:lnTo>
                  <a:lnTo>
                    <a:pt x="163" y="100"/>
                  </a:lnTo>
                  <a:lnTo>
                    <a:pt x="167" y="104"/>
                  </a:lnTo>
                  <a:lnTo>
                    <a:pt x="167" y="108"/>
                  </a:lnTo>
                  <a:lnTo>
                    <a:pt x="171" y="108"/>
                  </a:lnTo>
                  <a:lnTo>
                    <a:pt x="167" y="108"/>
                  </a:lnTo>
                  <a:lnTo>
                    <a:pt x="159" y="112"/>
                  </a:lnTo>
                  <a:lnTo>
                    <a:pt x="155" y="116"/>
                  </a:lnTo>
                  <a:lnTo>
                    <a:pt x="151" y="116"/>
                  </a:lnTo>
                  <a:lnTo>
                    <a:pt x="147" y="116"/>
                  </a:lnTo>
                  <a:lnTo>
                    <a:pt x="147" y="120"/>
                  </a:lnTo>
                  <a:lnTo>
                    <a:pt x="143" y="120"/>
                  </a:lnTo>
                  <a:lnTo>
                    <a:pt x="139" y="120"/>
                  </a:lnTo>
                  <a:lnTo>
                    <a:pt x="135" y="120"/>
                  </a:lnTo>
                  <a:lnTo>
                    <a:pt x="135" y="124"/>
                  </a:lnTo>
                  <a:lnTo>
                    <a:pt x="131" y="124"/>
                  </a:lnTo>
                  <a:lnTo>
                    <a:pt x="127" y="124"/>
                  </a:lnTo>
                  <a:lnTo>
                    <a:pt x="127" y="128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3" name="Freeform 168">
              <a:extLst>
                <a:ext uri="{FF2B5EF4-FFF2-40B4-BE49-F238E27FC236}">
                  <a16:creationId xmlns:a16="http://schemas.microsoft.com/office/drawing/2014/main" id="{23D711C7-4A2A-BA77-7003-5ACC45ED14BF}"/>
                </a:ext>
              </a:extLst>
            </p:cNvPr>
            <p:cNvSpPr>
              <a:spLocks/>
            </p:cNvSpPr>
            <p:nvPr>
              <p:custDataLst>
                <p:tags r:id="rId87"/>
              </p:custDataLst>
            </p:nvPr>
          </p:nvSpPr>
          <p:spPr bwMode="gray">
            <a:xfrm>
              <a:off x="5898717" y="5281587"/>
              <a:ext cx="467850" cy="461209"/>
            </a:xfrm>
            <a:custGeom>
              <a:avLst/>
              <a:gdLst/>
              <a:ahLst/>
              <a:cxnLst>
                <a:cxn ang="0">
                  <a:pos x="95" y="124"/>
                </a:cxn>
                <a:cxn ang="0">
                  <a:pos x="91" y="128"/>
                </a:cxn>
                <a:cxn ang="0">
                  <a:pos x="87" y="128"/>
                </a:cxn>
                <a:cxn ang="0">
                  <a:pos x="79" y="128"/>
                </a:cxn>
                <a:cxn ang="0">
                  <a:pos x="75" y="128"/>
                </a:cxn>
                <a:cxn ang="0">
                  <a:pos x="67" y="124"/>
                </a:cxn>
                <a:cxn ang="0">
                  <a:pos x="59" y="124"/>
                </a:cxn>
                <a:cxn ang="0">
                  <a:pos x="55" y="124"/>
                </a:cxn>
                <a:cxn ang="0">
                  <a:pos x="55" y="120"/>
                </a:cxn>
                <a:cxn ang="0">
                  <a:pos x="55" y="116"/>
                </a:cxn>
                <a:cxn ang="0">
                  <a:pos x="47" y="116"/>
                </a:cxn>
                <a:cxn ang="0">
                  <a:pos x="43" y="116"/>
                </a:cxn>
                <a:cxn ang="0">
                  <a:pos x="40" y="112"/>
                </a:cxn>
                <a:cxn ang="0">
                  <a:pos x="36" y="104"/>
                </a:cxn>
                <a:cxn ang="0">
                  <a:pos x="36" y="100"/>
                </a:cxn>
                <a:cxn ang="0">
                  <a:pos x="32" y="92"/>
                </a:cxn>
                <a:cxn ang="0">
                  <a:pos x="32" y="92"/>
                </a:cxn>
                <a:cxn ang="0">
                  <a:pos x="28" y="84"/>
                </a:cxn>
                <a:cxn ang="0">
                  <a:pos x="20" y="80"/>
                </a:cxn>
                <a:cxn ang="0">
                  <a:pos x="16" y="76"/>
                </a:cxn>
                <a:cxn ang="0">
                  <a:pos x="12" y="72"/>
                </a:cxn>
                <a:cxn ang="0">
                  <a:pos x="12" y="64"/>
                </a:cxn>
                <a:cxn ang="0">
                  <a:pos x="8" y="56"/>
                </a:cxn>
                <a:cxn ang="0">
                  <a:pos x="4" y="52"/>
                </a:cxn>
                <a:cxn ang="0">
                  <a:pos x="0" y="48"/>
                </a:cxn>
                <a:cxn ang="0">
                  <a:pos x="0" y="44"/>
                </a:cxn>
                <a:cxn ang="0">
                  <a:pos x="4" y="44"/>
                </a:cxn>
                <a:cxn ang="0">
                  <a:pos x="12" y="48"/>
                </a:cxn>
                <a:cxn ang="0">
                  <a:pos x="16" y="44"/>
                </a:cxn>
                <a:cxn ang="0">
                  <a:pos x="24" y="48"/>
                </a:cxn>
                <a:cxn ang="0">
                  <a:pos x="28" y="44"/>
                </a:cxn>
                <a:cxn ang="0">
                  <a:pos x="40" y="28"/>
                </a:cxn>
                <a:cxn ang="0">
                  <a:pos x="51" y="20"/>
                </a:cxn>
                <a:cxn ang="0">
                  <a:pos x="51" y="12"/>
                </a:cxn>
                <a:cxn ang="0">
                  <a:pos x="55" y="8"/>
                </a:cxn>
                <a:cxn ang="0">
                  <a:pos x="67" y="4"/>
                </a:cxn>
                <a:cxn ang="0">
                  <a:pos x="75" y="4"/>
                </a:cxn>
                <a:cxn ang="0">
                  <a:pos x="83" y="8"/>
                </a:cxn>
                <a:cxn ang="0">
                  <a:pos x="91" y="12"/>
                </a:cxn>
                <a:cxn ang="0">
                  <a:pos x="95" y="12"/>
                </a:cxn>
                <a:cxn ang="0">
                  <a:pos x="103" y="16"/>
                </a:cxn>
                <a:cxn ang="0">
                  <a:pos x="107" y="16"/>
                </a:cxn>
                <a:cxn ang="0">
                  <a:pos x="111" y="24"/>
                </a:cxn>
                <a:cxn ang="0">
                  <a:pos x="115" y="24"/>
                </a:cxn>
                <a:cxn ang="0">
                  <a:pos x="115" y="28"/>
                </a:cxn>
                <a:cxn ang="0">
                  <a:pos x="115" y="32"/>
                </a:cxn>
                <a:cxn ang="0">
                  <a:pos x="115" y="36"/>
                </a:cxn>
                <a:cxn ang="0">
                  <a:pos x="115" y="44"/>
                </a:cxn>
                <a:cxn ang="0">
                  <a:pos x="115" y="48"/>
                </a:cxn>
                <a:cxn ang="0">
                  <a:pos x="115" y="56"/>
                </a:cxn>
                <a:cxn ang="0">
                  <a:pos x="115" y="60"/>
                </a:cxn>
                <a:cxn ang="0">
                  <a:pos x="111" y="60"/>
                </a:cxn>
                <a:cxn ang="0">
                  <a:pos x="115" y="64"/>
                </a:cxn>
                <a:cxn ang="0">
                  <a:pos x="115" y="76"/>
                </a:cxn>
                <a:cxn ang="0">
                  <a:pos x="115" y="84"/>
                </a:cxn>
                <a:cxn ang="0">
                  <a:pos x="111" y="92"/>
                </a:cxn>
                <a:cxn ang="0">
                  <a:pos x="107" y="100"/>
                </a:cxn>
                <a:cxn ang="0">
                  <a:pos x="107" y="108"/>
                </a:cxn>
              </a:cxnLst>
              <a:rect l="0" t="0" r="r" b="b"/>
              <a:pathLst>
                <a:path w="119" h="132">
                  <a:moveTo>
                    <a:pt x="107" y="108"/>
                  </a:moveTo>
                  <a:lnTo>
                    <a:pt x="107" y="108"/>
                  </a:lnTo>
                  <a:lnTo>
                    <a:pt x="107" y="108"/>
                  </a:lnTo>
                  <a:lnTo>
                    <a:pt x="107" y="108"/>
                  </a:lnTo>
                  <a:lnTo>
                    <a:pt x="99" y="120"/>
                  </a:lnTo>
                  <a:lnTo>
                    <a:pt x="95" y="124"/>
                  </a:lnTo>
                  <a:lnTo>
                    <a:pt x="91" y="128"/>
                  </a:lnTo>
                  <a:lnTo>
                    <a:pt x="91" y="128"/>
                  </a:lnTo>
                  <a:lnTo>
                    <a:pt x="91" y="128"/>
                  </a:lnTo>
                  <a:lnTo>
                    <a:pt x="91" y="132"/>
                  </a:lnTo>
                  <a:lnTo>
                    <a:pt x="91" y="128"/>
                  </a:lnTo>
                  <a:lnTo>
                    <a:pt x="91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79" y="128"/>
                  </a:lnTo>
                  <a:lnTo>
                    <a:pt x="79" y="128"/>
                  </a:lnTo>
                  <a:lnTo>
                    <a:pt x="79" y="128"/>
                  </a:lnTo>
                  <a:lnTo>
                    <a:pt x="79" y="128"/>
                  </a:lnTo>
                  <a:lnTo>
                    <a:pt x="79" y="128"/>
                  </a:lnTo>
                  <a:lnTo>
                    <a:pt x="75" y="128"/>
                  </a:lnTo>
                  <a:lnTo>
                    <a:pt x="75" y="128"/>
                  </a:lnTo>
                  <a:lnTo>
                    <a:pt x="75" y="128"/>
                  </a:lnTo>
                  <a:lnTo>
                    <a:pt x="71" y="128"/>
                  </a:lnTo>
                  <a:lnTo>
                    <a:pt x="71" y="124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1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0" y="116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4"/>
                  </a:lnTo>
                  <a:lnTo>
                    <a:pt x="36" y="104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96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32" y="88"/>
                  </a:lnTo>
                  <a:lnTo>
                    <a:pt x="28" y="88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4" y="84"/>
                  </a:lnTo>
                  <a:lnTo>
                    <a:pt x="20" y="84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16" y="80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7" y="20"/>
                  </a:lnTo>
                  <a:lnTo>
                    <a:pt x="51" y="20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2"/>
                  </a:lnTo>
                  <a:lnTo>
                    <a:pt x="55" y="12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7" y="0"/>
                  </a:lnTo>
                  <a:lnTo>
                    <a:pt x="71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8"/>
                  </a:lnTo>
                  <a:lnTo>
                    <a:pt x="83" y="8"/>
                  </a:lnTo>
                  <a:lnTo>
                    <a:pt x="87" y="8"/>
                  </a:lnTo>
                  <a:lnTo>
                    <a:pt x="87" y="8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9" y="12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7" y="20"/>
                  </a:lnTo>
                  <a:lnTo>
                    <a:pt x="111" y="20"/>
                  </a:lnTo>
                  <a:lnTo>
                    <a:pt x="111" y="20"/>
                  </a:lnTo>
                  <a:lnTo>
                    <a:pt x="111" y="24"/>
                  </a:lnTo>
                  <a:lnTo>
                    <a:pt x="111" y="24"/>
                  </a:lnTo>
                  <a:lnTo>
                    <a:pt x="111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8"/>
                  </a:lnTo>
                  <a:lnTo>
                    <a:pt x="115" y="28"/>
                  </a:lnTo>
                  <a:lnTo>
                    <a:pt x="115" y="28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6"/>
                  </a:lnTo>
                  <a:lnTo>
                    <a:pt x="115" y="36"/>
                  </a:lnTo>
                  <a:lnTo>
                    <a:pt x="115" y="36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4"/>
                  </a:lnTo>
                  <a:lnTo>
                    <a:pt x="115" y="44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52"/>
                  </a:lnTo>
                  <a:lnTo>
                    <a:pt x="115" y="52"/>
                  </a:lnTo>
                  <a:lnTo>
                    <a:pt x="115" y="52"/>
                  </a:lnTo>
                  <a:lnTo>
                    <a:pt x="115" y="52"/>
                  </a:lnTo>
                  <a:lnTo>
                    <a:pt x="119" y="52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1" y="60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5" y="64"/>
                  </a:lnTo>
                  <a:lnTo>
                    <a:pt x="115" y="68"/>
                  </a:lnTo>
                  <a:lnTo>
                    <a:pt x="115" y="72"/>
                  </a:lnTo>
                  <a:lnTo>
                    <a:pt x="115" y="72"/>
                  </a:lnTo>
                  <a:lnTo>
                    <a:pt x="111" y="72"/>
                  </a:lnTo>
                  <a:lnTo>
                    <a:pt x="111" y="76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80"/>
                  </a:lnTo>
                  <a:lnTo>
                    <a:pt x="115" y="80"/>
                  </a:lnTo>
                  <a:lnTo>
                    <a:pt x="115" y="84"/>
                  </a:lnTo>
                  <a:lnTo>
                    <a:pt x="115" y="84"/>
                  </a:lnTo>
                  <a:lnTo>
                    <a:pt x="115" y="88"/>
                  </a:lnTo>
                  <a:lnTo>
                    <a:pt x="115" y="88"/>
                  </a:lnTo>
                  <a:lnTo>
                    <a:pt x="115" y="88"/>
                  </a:lnTo>
                  <a:lnTo>
                    <a:pt x="115" y="88"/>
                  </a:lnTo>
                  <a:lnTo>
                    <a:pt x="111" y="92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07" y="96"/>
                  </a:lnTo>
                  <a:lnTo>
                    <a:pt x="107" y="96"/>
                  </a:lnTo>
                  <a:lnTo>
                    <a:pt x="107" y="100"/>
                  </a:lnTo>
                  <a:lnTo>
                    <a:pt x="107" y="100"/>
                  </a:lnTo>
                  <a:lnTo>
                    <a:pt x="107" y="100"/>
                  </a:lnTo>
                  <a:lnTo>
                    <a:pt x="107" y="104"/>
                  </a:lnTo>
                  <a:lnTo>
                    <a:pt x="107" y="104"/>
                  </a:lnTo>
                  <a:lnTo>
                    <a:pt x="107" y="104"/>
                  </a:lnTo>
                  <a:lnTo>
                    <a:pt x="107" y="108"/>
                  </a:lnTo>
                  <a:lnTo>
                    <a:pt x="107" y="108"/>
                  </a:lnTo>
                  <a:lnTo>
                    <a:pt x="107" y="108"/>
                  </a:lnTo>
                  <a:close/>
                </a:path>
              </a:pathLst>
            </a:custGeom>
            <a:solidFill>
              <a:srgbClr val="C0C0C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4" name="Freeform 186">
              <a:extLst>
                <a:ext uri="{FF2B5EF4-FFF2-40B4-BE49-F238E27FC236}">
                  <a16:creationId xmlns:a16="http://schemas.microsoft.com/office/drawing/2014/main" id="{5C21F1FA-191B-EC95-83FE-AC41502D0D34}"/>
                </a:ext>
              </a:extLst>
            </p:cNvPr>
            <p:cNvSpPr>
              <a:spLocks noEditPoints="1"/>
            </p:cNvSpPr>
            <p:nvPr>
              <p:custDataLst>
                <p:tags r:id="rId88"/>
              </p:custDataLst>
            </p:nvPr>
          </p:nvSpPr>
          <p:spPr bwMode="gray">
            <a:xfrm>
              <a:off x="5379757" y="5714844"/>
              <a:ext cx="1269878" cy="1757480"/>
            </a:xfrm>
            <a:custGeom>
              <a:avLst/>
              <a:gdLst/>
              <a:ahLst/>
              <a:cxnLst>
                <a:cxn ang="0">
                  <a:pos x="12" y="123"/>
                </a:cxn>
                <a:cxn ang="0">
                  <a:pos x="28" y="131"/>
                </a:cxn>
                <a:cxn ang="0">
                  <a:pos x="44" y="123"/>
                </a:cxn>
                <a:cxn ang="0">
                  <a:pos x="52" y="99"/>
                </a:cxn>
                <a:cxn ang="0">
                  <a:pos x="52" y="60"/>
                </a:cxn>
                <a:cxn ang="0">
                  <a:pos x="60" y="64"/>
                </a:cxn>
                <a:cxn ang="0">
                  <a:pos x="64" y="83"/>
                </a:cxn>
                <a:cxn ang="0">
                  <a:pos x="72" y="91"/>
                </a:cxn>
                <a:cxn ang="0">
                  <a:pos x="84" y="80"/>
                </a:cxn>
                <a:cxn ang="0">
                  <a:pos x="96" y="64"/>
                </a:cxn>
                <a:cxn ang="0">
                  <a:pos x="116" y="68"/>
                </a:cxn>
                <a:cxn ang="0">
                  <a:pos x="128" y="72"/>
                </a:cxn>
                <a:cxn ang="0">
                  <a:pos x="136" y="64"/>
                </a:cxn>
                <a:cxn ang="0">
                  <a:pos x="152" y="48"/>
                </a:cxn>
                <a:cxn ang="0">
                  <a:pos x="156" y="28"/>
                </a:cxn>
                <a:cxn ang="0">
                  <a:pos x="175" y="12"/>
                </a:cxn>
                <a:cxn ang="0">
                  <a:pos x="191" y="0"/>
                </a:cxn>
                <a:cxn ang="0">
                  <a:pos x="211" y="4"/>
                </a:cxn>
                <a:cxn ang="0">
                  <a:pos x="227" y="24"/>
                </a:cxn>
                <a:cxn ang="0">
                  <a:pos x="231" y="44"/>
                </a:cxn>
                <a:cxn ang="0">
                  <a:pos x="231" y="64"/>
                </a:cxn>
                <a:cxn ang="0">
                  <a:pos x="223" y="68"/>
                </a:cxn>
                <a:cxn ang="0">
                  <a:pos x="215" y="87"/>
                </a:cxn>
                <a:cxn ang="0">
                  <a:pos x="219" y="99"/>
                </a:cxn>
                <a:cxn ang="0">
                  <a:pos x="235" y="91"/>
                </a:cxn>
                <a:cxn ang="0">
                  <a:pos x="243" y="103"/>
                </a:cxn>
                <a:cxn ang="0">
                  <a:pos x="239" y="123"/>
                </a:cxn>
                <a:cxn ang="0">
                  <a:pos x="223" y="139"/>
                </a:cxn>
                <a:cxn ang="0">
                  <a:pos x="215" y="159"/>
                </a:cxn>
                <a:cxn ang="0">
                  <a:pos x="203" y="179"/>
                </a:cxn>
                <a:cxn ang="0">
                  <a:pos x="191" y="191"/>
                </a:cxn>
                <a:cxn ang="0">
                  <a:pos x="175" y="207"/>
                </a:cxn>
                <a:cxn ang="0">
                  <a:pos x="160" y="219"/>
                </a:cxn>
                <a:cxn ang="0">
                  <a:pos x="144" y="227"/>
                </a:cxn>
                <a:cxn ang="0">
                  <a:pos x="132" y="231"/>
                </a:cxn>
                <a:cxn ang="0">
                  <a:pos x="104" y="231"/>
                </a:cxn>
                <a:cxn ang="0">
                  <a:pos x="84" y="235"/>
                </a:cxn>
                <a:cxn ang="0">
                  <a:pos x="64" y="239"/>
                </a:cxn>
                <a:cxn ang="0">
                  <a:pos x="44" y="247"/>
                </a:cxn>
                <a:cxn ang="0">
                  <a:pos x="32" y="235"/>
                </a:cxn>
                <a:cxn ang="0">
                  <a:pos x="28" y="239"/>
                </a:cxn>
                <a:cxn ang="0">
                  <a:pos x="28" y="227"/>
                </a:cxn>
                <a:cxn ang="0">
                  <a:pos x="24" y="207"/>
                </a:cxn>
                <a:cxn ang="0">
                  <a:pos x="24" y="191"/>
                </a:cxn>
                <a:cxn ang="0">
                  <a:pos x="16" y="175"/>
                </a:cxn>
                <a:cxn ang="0">
                  <a:pos x="8" y="151"/>
                </a:cxn>
                <a:cxn ang="0">
                  <a:pos x="0" y="127"/>
                </a:cxn>
                <a:cxn ang="0">
                  <a:pos x="191" y="143"/>
                </a:cxn>
                <a:cxn ang="0">
                  <a:pos x="187" y="127"/>
                </a:cxn>
                <a:cxn ang="0">
                  <a:pos x="172" y="131"/>
                </a:cxn>
                <a:cxn ang="0">
                  <a:pos x="160" y="147"/>
                </a:cxn>
                <a:cxn ang="0">
                  <a:pos x="168" y="163"/>
                </a:cxn>
                <a:cxn ang="0">
                  <a:pos x="183" y="155"/>
                </a:cxn>
                <a:cxn ang="0">
                  <a:pos x="319" y="503"/>
                </a:cxn>
              </a:cxnLst>
              <a:rect l="0" t="0" r="r" b="b"/>
              <a:pathLst>
                <a:path w="323" h="503">
                  <a:moveTo>
                    <a:pt x="8" y="115"/>
                  </a:moveTo>
                  <a:lnTo>
                    <a:pt x="8" y="119"/>
                  </a:lnTo>
                  <a:lnTo>
                    <a:pt x="12" y="119"/>
                  </a:lnTo>
                  <a:lnTo>
                    <a:pt x="12" y="115"/>
                  </a:lnTo>
                  <a:lnTo>
                    <a:pt x="12" y="119"/>
                  </a:lnTo>
                  <a:lnTo>
                    <a:pt x="12" y="123"/>
                  </a:lnTo>
                  <a:lnTo>
                    <a:pt x="12" y="127"/>
                  </a:lnTo>
                  <a:lnTo>
                    <a:pt x="16" y="127"/>
                  </a:lnTo>
                  <a:lnTo>
                    <a:pt x="20" y="127"/>
                  </a:lnTo>
                  <a:lnTo>
                    <a:pt x="20" y="131"/>
                  </a:lnTo>
                  <a:lnTo>
                    <a:pt x="24" y="131"/>
                  </a:lnTo>
                  <a:lnTo>
                    <a:pt x="28" y="131"/>
                  </a:lnTo>
                  <a:lnTo>
                    <a:pt x="32" y="127"/>
                  </a:lnTo>
                  <a:lnTo>
                    <a:pt x="36" y="131"/>
                  </a:lnTo>
                  <a:lnTo>
                    <a:pt x="40" y="131"/>
                  </a:lnTo>
                  <a:lnTo>
                    <a:pt x="40" y="127"/>
                  </a:lnTo>
                  <a:lnTo>
                    <a:pt x="44" y="127"/>
                  </a:lnTo>
                  <a:lnTo>
                    <a:pt x="44" y="123"/>
                  </a:lnTo>
                  <a:lnTo>
                    <a:pt x="48" y="123"/>
                  </a:lnTo>
                  <a:lnTo>
                    <a:pt x="52" y="119"/>
                  </a:lnTo>
                  <a:lnTo>
                    <a:pt x="52" y="115"/>
                  </a:lnTo>
                  <a:lnTo>
                    <a:pt x="52" y="111"/>
                  </a:lnTo>
                  <a:lnTo>
                    <a:pt x="52" y="103"/>
                  </a:lnTo>
                  <a:lnTo>
                    <a:pt x="52" y="99"/>
                  </a:lnTo>
                  <a:lnTo>
                    <a:pt x="52" y="95"/>
                  </a:lnTo>
                  <a:lnTo>
                    <a:pt x="52" y="83"/>
                  </a:lnTo>
                  <a:lnTo>
                    <a:pt x="52" y="72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2" y="60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60" y="60"/>
                  </a:lnTo>
                  <a:lnTo>
                    <a:pt x="60" y="64"/>
                  </a:lnTo>
                  <a:lnTo>
                    <a:pt x="64" y="68"/>
                  </a:lnTo>
                  <a:lnTo>
                    <a:pt x="60" y="68"/>
                  </a:lnTo>
                  <a:lnTo>
                    <a:pt x="64" y="72"/>
                  </a:lnTo>
                  <a:lnTo>
                    <a:pt x="64" y="76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0" y="83"/>
                  </a:lnTo>
                  <a:lnTo>
                    <a:pt x="60" y="87"/>
                  </a:lnTo>
                  <a:lnTo>
                    <a:pt x="60" y="91"/>
                  </a:lnTo>
                  <a:lnTo>
                    <a:pt x="64" y="91"/>
                  </a:lnTo>
                  <a:lnTo>
                    <a:pt x="68" y="91"/>
                  </a:lnTo>
                  <a:lnTo>
                    <a:pt x="72" y="91"/>
                  </a:lnTo>
                  <a:lnTo>
                    <a:pt x="76" y="91"/>
                  </a:lnTo>
                  <a:lnTo>
                    <a:pt x="80" y="91"/>
                  </a:lnTo>
                  <a:lnTo>
                    <a:pt x="80" y="87"/>
                  </a:lnTo>
                  <a:lnTo>
                    <a:pt x="84" y="87"/>
                  </a:lnTo>
                  <a:lnTo>
                    <a:pt x="84" y="83"/>
                  </a:lnTo>
                  <a:lnTo>
                    <a:pt x="84" y="80"/>
                  </a:lnTo>
                  <a:lnTo>
                    <a:pt x="88" y="80"/>
                  </a:lnTo>
                  <a:lnTo>
                    <a:pt x="92" y="76"/>
                  </a:lnTo>
                  <a:lnTo>
                    <a:pt x="92" y="72"/>
                  </a:lnTo>
                  <a:lnTo>
                    <a:pt x="92" y="68"/>
                  </a:lnTo>
                  <a:lnTo>
                    <a:pt x="96" y="68"/>
                  </a:lnTo>
                  <a:lnTo>
                    <a:pt x="96" y="64"/>
                  </a:lnTo>
                  <a:lnTo>
                    <a:pt x="96" y="60"/>
                  </a:lnTo>
                  <a:lnTo>
                    <a:pt x="100" y="60"/>
                  </a:lnTo>
                  <a:lnTo>
                    <a:pt x="104" y="60"/>
                  </a:lnTo>
                  <a:lnTo>
                    <a:pt x="108" y="64"/>
                  </a:lnTo>
                  <a:lnTo>
                    <a:pt x="112" y="68"/>
                  </a:lnTo>
                  <a:lnTo>
                    <a:pt x="116" y="68"/>
                  </a:lnTo>
                  <a:lnTo>
                    <a:pt x="116" y="72"/>
                  </a:lnTo>
                  <a:lnTo>
                    <a:pt x="120" y="72"/>
                  </a:lnTo>
                  <a:lnTo>
                    <a:pt x="120" y="68"/>
                  </a:lnTo>
                  <a:lnTo>
                    <a:pt x="120" y="72"/>
                  </a:lnTo>
                  <a:lnTo>
                    <a:pt x="124" y="72"/>
                  </a:lnTo>
                  <a:lnTo>
                    <a:pt x="128" y="72"/>
                  </a:lnTo>
                  <a:lnTo>
                    <a:pt x="128" y="68"/>
                  </a:lnTo>
                  <a:lnTo>
                    <a:pt x="128" y="72"/>
                  </a:lnTo>
                  <a:lnTo>
                    <a:pt x="132" y="72"/>
                  </a:lnTo>
                  <a:lnTo>
                    <a:pt x="132" y="68"/>
                  </a:lnTo>
                  <a:lnTo>
                    <a:pt x="136" y="68"/>
                  </a:lnTo>
                  <a:lnTo>
                    <a:pt x="136" y="64"/>
                  </a:lnTo>
                  <a:lnTo>
                    <a:pt x="140" y="60"/>
                  </a:lnTo>
                  <a:lnTo>
                    <a:pt x="140" y="56"/>
                  </a:lnTo>
                  <a:lnTo>
                    <a:pt x="140" y="52"/>
                  </a:lnTo>
                  <a:lnTo>
                    <a:pt x="144" y="48"/>
                  </a:lnTo>
                  <a:lnTo>
                    <a:pt x="148" y="48"/>
                  </a:lnTo>
                  <a:lnTo>
                    <a:pt x="152" y="48"/>
                  </a:lnTo>
                  <a:lnTo>
                    <a:pt x="152" y="44"/>
                  </a:lnTo>
                  <a:lnTo>
                    <a:pt x="156" y="44"/>
                  </a:lnTo>
                  <a:lnTo>
                    <a:pt x="156" y="40"/>
                  </a:lnTo>
                  <a:lnTo>
                    <a:pt x="156" y="36"/>
                  </a:lnTo>
                  <a:lnTo>
                    <a:pt x="156" y="32"/>
                  </a:lnTo>
                  <a:lnTo>
                    <a:pt x="156" y="28"/>
                  </a:lnTo>
                  <a:lnTo>
                    <a:pt x="160" y="28"/>
                  </a:lnTo>
                  <a:lnTo>
                    <a:pt x="164" y="24"/>
                  </a:lnTo>
                  <a:lnTo>
                    <a:pt x="168" y="24"/>
                  </a:lnTo>
                  <a:lnTo>
                    <a:pt x="168" y="20"/>
                  </a:lnTo>
                  <a:lnTo>
                    <a:pt x="172" y="16"/>
                  </a:lnTo>
                  <a:lnTo>
                    <a:pt x="175" y="12"/>
                  </a:lnTo>
                  <a:lnTo>
                    <a:pt x="175" y="8"/>
                  </a:lnTo>
                  <a:lnTo>
                    <a:pt x="179" y="8"/>
                  </a:lnTo>
                  <a:lnTo>
                    <a:pt x="183" y="8"/>
                  </a:lnTo>
                  <a:lnTo>
                    <a:pt x="187" y="8"/>
                  </a:lnTo>
                  <a:lnTo>
                    <a:pt x="187" y="4"/>
                  </a:lnTo>
                  <a:lnTo>
                    <a:pt x="191" y="0"/>
                  </a:lnTo>
                  <a:lnTo>
                    <a:pt x="195" y="0"/>
                  </a:lnTo>
                  <a:lnTo>
                    <a:pt x="199" y="0"/>
                  </a:lnTo>
                  <a:lnTo>
                    <a:pt x="203" y="0"/>
                  </a:lnTo>
                  <a:lnTo>
                    <a:pt x="203" y="4"/>
                  </a:lnTo>
                  <a:lnTo>
                    <a:pt x="207" y="4"/>
                  </a:lnTo>
                  <a:lnTo>
                    <a:pt x="211" y="4"/>
                  </a:lnTo>
                  <a:lnTo>
                    <a:pt x="215" y="4"/>
                  </a:lnTo>
                  <a:lnTo>
                    <a:pt x="219" y="4"/>
                  </a:lnTo>
                  <a:lnTo>
                    <a:pt x="223" y="4"/>
                  </a:lnTo>
                  <a:lnTo>
                    <a:pt x="223" y="8"/>
                  </a:lnTo>
                  <a:lnTo>
                    <a:pt x="227" y="20"/>
                  </a:lnTo>
                  <a:lnTo>
                    <a:pt x="227" y="24"/>
                  </a:lnTo>
                  <a:lnTo>
                    <a:pt x="227" y="28"/>
                  </a:lnTo>
                  <a:lnTo>
                    <a:pt x="227" y="32"/>
                  </a:lnTo>
                  <a:lnTo>
                    <a:pt x="231" y="32"/>
                  </a:lnTo>
                  <a:lnTo>
                    <a:pt x="231" y="36"/>
                  </a:lnTo>
                  <a:lnTo>
                    <a:pt x="231" y="40"/>
                  </a:lnTo>
                  <a:lnTo>
                    <a:pt x="231" y="44"/>
                  </a:lnTo>
                  <a:lnTo>
                    <a:pt x="235" y="44"/>
                  </a:lnTo>
                  <a:lnTo>
                    <a:pt x="231" y="48"/>
                  </a:lnTo>
                  <a:lnTo>
                    <a:pt x="231" y="52"/>
                  </a:lnTo>
                  <a:lnTo>
                    <a:pt x="231" y="56"/>
                  </a:lnTo>
                  <a:lnTo>
                    <a:pt x="235" y="56"/>
                  </a:lnTo>
                  <a:lnTo>
                    <a:pt x="231" y="64"/>
                  </a:lnTo>
                  <a:lnTo>
                    <a:pt x="231" y="68"/>
                  </a:lnTo>
                  <a:lnTo>
                    <a:pt x="231" y="72"/>
                  </a:lnTo>
                  <a:lnTo>
                    <a:pt x="231" y="76"/>
                  </a:lnTo>
                  <a:lnTo>
                    <a:pt x="231" y="72"/>
                  </a:lnTo>
                  <a:lnTo>
                    <a:pt x="227" y="72"/>
                  </a:lnTo>
                  <a:lnTo>
                    <a:pt x="223" y="68"/>
                  </a:lnTo>
                  <a:lnTo>
                    <a:pt x="219" y="72"/>
                  </a:lnTo>
                  <a:lnTo>
                    <a:pt x="219" y="76"/>
                  </a:lnTo>
                  <a:lnTo>
                    <a:pt x="219" y="80"/>
                  </a:lnTo>
                  <a:lnTo>
                    <a:pt x="215" y="80"/>
                  </a:lnTo>
                  <a:lnTo>
                    <a:pt x="215" y="83"/>
                  </a:lnTo>
                  <a:lnTo>
                    <a:pt x="215" y="87"/>
                  </a:lnTo>
                  <a:lnTo>
                    <a:pt x="215" y="91"/>
                  </a:lnTo>
                  <a:lnTo>
                    <a:pt x="215" y="87"/>
                  </a:lnTo>
                  <a:lnTo>
                    <a:pt x="215" y="91"/>
                  </a:lnTo>
                  <a:lnTo>
                    <a:pt x="219" y="91"/>
                  </a:lnTo>
                  <a:lnTo>
                    <a:pt x="219" y="95"/>
                  </a:lnTo>
                  <a:lnTo>
                    <a:pt x="219" y="99"/>
                  </a:lnTo>
                  <a:lnTo>
                    <a:pt x="223" y="99"/>
                  </a:lnTo>
                  <a:lnTo>
                    <a:pt x="227" y="99"/>
                  </a:lnTo>
                  <a:lnTo>
                    <a:pt x="231" y="99"/>
                  </a:lnTo>
                  <a:lnTo>
                    <a:pt x="231" y="95"/>
                  </a:lnTo>
                  <a:lnTo>
                    <a:pt x="231" y="91"/>
                  </a:lnTo>
                  <a:lnTo>
                    <a:pt x="235" y="91"/>
                  </a:lnTo>
                  <a:lnTo>
                    <a:pt x="239" y="91"/>
                  </a:lnTo>
                  <a:lnTo>
                    <a:pt x="243" y="91"/>
                  </a:lnTo>
                  <a:lnTo>
                    <a:pt x="247" y="91"/>
                  </a:lnTo>
                  <a:lnTo>
                    <a:pt x="247" y="95"/>
                  </a:lnTo>
                  <a:lnTo>
                    <a:pt x="243" y="99"/>
                  </a:lnTo>
                  <a:lnTo>
                    <a:pt x="243" y="103"/>
                  </a:lnTo>
                  <a:lnTo>
                    <a:pt x="243" y="107"/>
                  </a:lnTo>
                  <a:lnTo>
                    <a:pt x="243" y="111"/>
                  </a:lnTo>
                  <a:lnTo>
                    <a:pt x="243" y="115"/>
                  </a:lnTo>
                  <a:lnTo>
                    <a:pt x="239" y="115"/>
                  </a:lnTo>
                  <a:lnTo>
                    <a:pt x="239" y="119"/>
                  </a:lnTo>
                  <a:lnTo>
                    <a:pt x="239" y="123"/>
                  </a:lnTo>
                  <a:lnTo>
                    <a:pt x="235" y="127"/>
                  </a:lnTo>
                  <a:lnTo>
                    <a:pt x="235" y="131"/>
                  </a:lnTo>
                  <a:lnTo>
                    <a:pt x="231" y="131"/>
                  </a:lnTo>
                  <a:lnTo>
                    <a:pt x="227" y="131"/>
                  </a:lnTo>
                  <a:lnTo>
                    <a:pt x="227" y="135"/>
                  </a:lnTo>
                  <a:lnTo>
                    <a:pt x="223" y="139"/>
                  </a:lnTo>
                  <a:lnTo>
                    <a:pt x="219" y="143"/>
                  </a:lnTo>
                  <a:lnTo>
                    <a:pt x="219" y="147"/>
                  </a:lnTo>
                  <a:lnTo>
                    <a:pt x="219" y="151"/>
                  </a:lnTo>
                  <a:lnTo>
                    <a:pt x="215" y="151"/>
                  </a:lnTo>
                  <a:lnTo>
                    <a:pt x="215" y="155"/>
                  </a:lnTo>
                  <a:lnTo>
                    <a:pt x="215" y="159"/>
                  </a:lnTo>
                  <a:lnTo>
                    <a:pt x="211" y="159"/>
                  </a:lnTo>
                  <a:lnTo>
                    <a:pt x="211" y="167"/>
                  </a:lnTo>
                  <a:lnTo>
                    <a:pt x="207" y="167"/>
                  </a:lnTo>
                  <a:lnTo>
                    <a:pt x="207" y="171"/>
                  </a:lnTo>
                  <a:lnTo>
                    <a:pt x="203" y="175"/>
                  </a:lnTo>
                  <a:lnTo>
                    <a:pt x="203" y="179"/>
                  </a:lnTo>
                  <a:lnTo>
                    <a:pt x="199" y="179"/>
                  </a:lnTo>
                  <a:lnTo>
                    <a:pt x="199" y="183"/>
                  </a:lnTo>
                  <a:lnTo>
                    <a:pt x="195" y="183"/>
                  </a:lnTo>
                  <a:lnTo>
                    <a:pt x="195" y="187"/>
                  </a:lnTo>
                  <a:lnTo>
                    <a:pt x="191" y="187"/>
                  </a:lnTo>
                  <a:lnTo>
                    <a:pt x="191" y="191"/>
                  </a:lnTo>
                  <a:lnTo>
                    <a:pt x="187" y="191"/>
                  </a:lnTo>
                  <a:lnTo>
                    <a:pt x="187" y="195"/>
                  </a:lnTo>
                  <a:lnTo>
                    <a:pt x="183" y="199"/>
                  </a:lnTo>
                  <a:lnTo>
                    <a:pt x="179" y="203"/>
                  </a:lnTo>
                  <a:lnTo>
                    <a:pt x="179" y="207"/>
                  </a:lnTo>
                  <a:lnTo>
                    <a:pt x="175" y="207"/>
                  </a:lnTo>
                  <a:lnTo>
                    <a:pt x="175" y="211"/>
                  </a:lnTo>
                  <a:lnTo>
                    <a:pt x="172" y="211"/>
                  </a:lnTo>
                  <a:lnTo>
                    <a:pt x="168" y="211"/>
                  </a:lnTo>
                  <a:lnTo>
                    <a:pt x="168" y="215"/>
                  </a:lnTo>
                  <a:lnTo>
                    <a:pt x="164" y="219"/>
                  </a:lnTo>
                  <a:lnTo>
                    <a:pt x="160" y="219"/>
                  </a:lnTo>
                  <a:lnTo>
                    <a:pt x="160" y="223"/>
                  </a:lnTo>
                  <a:lnTo>
                    <a:pt x="156" y="223"/>
                  </a:lnTo>
                  <a:lnTo>
                    <a:pt x="152" y="223"/>
                  </a:lnTo>
                  <a:lnTo>
                    <a:pt x="152" y="227"/>
                  </a:lnTo>
                  <a:lnTo>
                    <a:pt x="148" y="227"/>
                  </a:lnTo>
                  <a:lnTo>
                    <a:pt x="144" y="227"/>
                  </a:lnTo>
                  <a:lnTo>
                    <a:pt x="140" y="227"/>
                  </a:lnTo>
                  <a:lnTo>
                    <a:pt x="136" y="227"/>
                  </a:lnTo>
                  <a:lnTo>
                    <a:pt x="136" y="231"/>
                  </a:lnTo>
                  <a:lnTo>
                    <a:pt x="140" y="231"/>
                  </a:lnTo>
                  <a:lnTo>
                    <a:pt x="136" y="231"/>
                  </a:lnTo>
                  <a:lnTo>
                    <a:pt x="132" y="231"/>
                  </a:lnTo>
                  <a:lnTo>
                    <a:pt x="128" y="231"/>
                  </a:lnTo>
                  <a:lnTo>
                    <a:pt x="124" y="235"/>
                  </a:lnTo>
                  <a:lnTo>
                    <a:pt x="120" y="235"/>
                  </a:lnTo>
                  <a:lnTo>
                    <a:pt x="112" y="231"/>
                  </a:lnTo>
                  <a:lnTo>
                    <a:pt x="108" y="231"/>
                  </a:lnTo>
                  <a:lnTo>
                    <a:pt x="104" y="231"/>
                  </a:lnTo>
                  <a:lnTo>
                    <a:pt x="100" y="231"/>
                  </a:lnTo>
                  <a:lnTo>
                    <a:pt x="96" y="231"/>
                  </a:lnTo>
                  <a:lnTo>
                    <a:pt x="92" y="231"/>
                  </a:lnTo>
                  <a:lnTo>
                    <a:pt x="88" y="231"/>
                  </a:lnTo>
                  <a:lnTo>
                    <a:pt x="84" y="231"/>
                  </a:lnTo>
                  <a:lnTo>
                    <a:pt x="84" y="235"/>
                  </a:lnTo>
                  <a:lnTo>
                    <a:pt x="80" y="235"/>
                  </a:lnTo>
                  <a:lnTo>
                    <a:pt x="80" y="239"/>
                  </a:lnTo>
                  <a:lnTo>
                    <a:pt x="76" y="239"/>
                  </a:lnTo>
                  <a:lnTo>
                    <a:pt x="72" y="239"/>
                  </a:lnTo>
                  <a:lnTo>
                    <a:pt x="68" y="239"/>
                  </a:lnTo>
                  <a:lnTo>
                    <a:pt x="64" y="239"/>
                  </a:lnTo>
                  <a:lnTo>
                    <a:pt x="60" y="239"/>
                  </a:lnTo>
                  <a:lnTo>
                    <a:pt x="60" y="243"/>
                  </a:lnTo>
                  <a:lnTo>
                    <a:pt x="56" y="243"/>
                  </a:lnTo>
                  <a:lnTo>
                    <a:pt x="52" y="247"/>
                  </a:lnTo>
                  <a:lnTo>
                    <a:pt x="48" y="247"/>
                  </a:lnTo>
                  <a:lnTo>
                    <a:pt x="44" y="247"/>
                  </a:lnTo>
                  <a:lnTo>
                    <a:pt x="44" y="243"/>
                  </a:lnTo>
                  <a:lnTo>
                    <a:pt x="40" y="243"/>
                  </a:lnTo>
                  <a:lnTo>
                    <a:pt x="40" y="239"/>
                  </a:lnTo>
                  <a:lnTo>
                    <a:pt x="36" y="239"/>
                  </a:lnTo>
                  <a:lnTo>
                    <a:pt x="32" y="239"/>
                  </a:lnTo>
                  <a:lnTo>
                    <a:pt x="32" y="235"/>
                  </a:lnTo>
                  <a:lnTo>
                    <a:pt x="36" y="235"/>
                  </a:lnTo>
                  <a:lnTo>
                    <a:pt x="32" y="235"/>
                  </a:lnTo>
                  <a:lnTo>
                    <a:pt x="32" y="231"/>
                  </a:lnTo>
                  <a:lnTo>
                    <a:pt x="28" y="231"/>
                  </a:lnTo>
                  <a:lnTo>
                    <a:pt x="28" y="235"/>
                  </a:lnTo>
                  <a:lnTo>
                    <a:pt x="28" y="239"/>
                  </a:lnTo>
                  <a:lnTo>
                    <a:pt x="28" y="235"/>
                  </a:lnTo>
                  <a:lnTo>
                    <a:pt x="24" y="231"/>
                  </a:lnTo>
                  <a:lnTo>
                    <a:pt x="28" y="231"/>
                  </a:lnTo>
                  <a:lnTo>
                    <a:pt x="28" y="227"/>
                  </a:lnTo>
                  <a:lnTo>
                    <a:pt x="28" y="231"/>
                  </a:lnTo>
                  <a:lnTo>
                    <a:pt x="28" y="227"/>
                  </a:lnTo>
                  <a:lnTo>
                    <a:pt x="28" y="223"/>
                  </a:lnTo>
                  <a:lnTo>
                    <a:pt x="24" y="219"/>
                  </a:lnTo>
                  <a:lnTo>
                    <a:pt x="24" y="215"/>
                  </a:lnTo>
                  <a:lnTo>
                    <a:pt x="20" y="211"/>
                  </a:lnTo>
                  <a:lnTo>
                    <a:pt x="20" y="207"/>
                  </a:lnTo>
                  <a:lnTo>
                    <a:pt x="24" y="207"/>
                  </a:lnTo>
                  <a:lnTo>
                    <a:pt x="24" y="203"/>
                  </a:lnTo>
                  <a:lnTo>
                    <a:pt x="28" y="203"/>
                  </a:lnTo>
                  <a:lnTo>
                    <a:pt x="28" y="199"/>
                  </a:lnTo>
                  <a:lnTo>
                    <a:pt x="28" y="195"/>
                  </a:lnTo>
                  <a:lnTo>
                    <a:pt x="24" y="195"/>
                  </a:lnTo>
                  <a:lnTo>
                    <a:pt x="24" y="191"/>
                  </a:lnTo>
                  <a:lnTo>
                    <a:pt x="24" y="187"/>
                  </a:lnTo>
                  <a:lnTo>
                    <a:pt x="24" y="183"/>
                  </a:lnTo>
                  <a:lnTo>
                    <a:pt x="20" y="183"/>
                  </a:lnTo>
                  <a:lnTo>
                    <a:pt x="20" y="179"/>
                  </a:lnTo>
                  <a:lnTo>
                    <a:pt x="20" y="175"/>
                  </a:lnTo>
                  <a:lnTo>
                    <a:pt x="16" y="175"/>
                  </a:lnTo>
                  <a:lnTo>
                    <a:pt x="16" y="171"/>
                  </a:lnTo>
                  <a:lnTo>
                    <a:pt x="12" y="167"/>
                  </a:lnTo>
                  <a:lnTo>
                    <a:pt x="12" y="163"/>
                  </a:lnTo>
                  <a:lnTo>
                    <a:pt x="12" y="159"/>
                  </a:lnTo>
                  <a:lnTo>
                    <a:pt x="8" y="155"/>
                  </a:lnTo>
                  <a:lnTo>
                    <a:pt x="8" y="151"/>
                  </a:lnTo>
                  <a:lnTo>
                    <a:pt x="8" y="147"/>
                  </a:lnTo>
                  <a:lnTo>
                    <a:pt x="8" y="143"/>
                  </a:lnTo>
                  <a:lnTo>
                    <a:pt x="4" y="139"/>
                  </a:lnTo>
                  <a:lnTo>
                    <a:pt x="4" y="135"/>
                  </a:lnTo>
                  <a:lnTo>
                    <a:pt x="0" y="131"/>
                  </a:lnTo>
                  <a:lnTo>
                    <a:pt x="0" y="127"/>
                  </a:lnTo>
                  <a:lnTo>
                    <a:pt x="0" y="123"/>
                  </a:lnTo>
                  <a:lnTo>
                    <a:pt x="4" y="123"/>
                  </a:lnTo>
                  <a:lnTo>
                    <a:pt x="4" y="119"/>
                  </a:lnTo>
                  <a:lnTo>
                    <a:pt x="4" y="115"/>
                  </a:lnTo>
                  <a:lnTo>
                    <a:pt x="8" y="115"/>
                  </a:lnTo>
                  <a:close/>
                  <a:moveTo>
                    <a:pt x="191" y="143"/>
                  </a:moveTo>
                  <a:lnTo>
                    <a:pt x="191" y="139"/>
                  </a:lnTo>
                  <a:lnTo>
                    <a:pt x="195" y="139"/>
                  </a:lnTo>
                  <a:lnTo>
                    <a:pt x="191" y="135"/>
                  </a:lnTo>
                  <a:lnTo>
                    <a:pt x="191" y="131"/>
                  </a:lnTo>
                  <a:lnTo>
                    <a:pt x="187" y="131"/>
                  </a:lnTo>
                  <a:lnTo>
                    <a:pt x="187" y="127"/>
                  </a:lnTo>
                  <a:lnTo>
                    <a:pt x="183" y="127"/>
                  </a:lnTo>
                  <a:lnTo>
                    <a:pt x="183" y="123"/>
                  </a:lnTo>
                  <a:lnTo>
                    <a:pt x="179" y="123"/>
                  </a:lnTo>
                  <a:lnTo>
                    <a:pt x="179" y="127"/>
                  </a:lnTo>
                  <a:lnTo>
                    <a:pt x="175" y="127"/>
                  </a:lnTo>
                  <a:lnTo>
                    <a:pt x="172" y="131"/>
                  </a:lnTo>
                  <a:lnTo>
                    <a:pt x="168" y="131"/>
                  </a:lnTo>
                  <a:lnTo>
                    <a:pt x="168" y="135"/>
                  </a:lnTo>
                  <a:lnTo>
                    <a:pt x="164" y="139"/>
                  </a:lnTo>
                  <a:lnTo>
                    <a:pt x="164" y="143"/>
                  </a:lnTo>
                  <a:lnTo>
                    <a:pt x="160" y="143"/>
                  </a:lnTo>
                  <a:lnTo>
                    <a:pt x="160" y="147"/>
                  </a:lnTo>
                  <a:lnTo>
                    <a:pt x="160" y="151"/>
                  </a:lnTo>
                  <a:lnTo>
                    <a:pt x="164" y="151"/>
                  </a:lnTo>
                  <a:lnTo>
                    <a:pt x="164" y="155"/>
                  </a:lnTo>
                  <a:lnTo>
                    <a:pt x="164" y="159"/>
                  </a:lnTo>
                  <a:lnTo>
                    <a:pt x="168" y="159"/>
                  </a:lnTo>
                  <a:lnTo>
                    <a:pt x="168" y="163"/>
                  </a:lnTo>
                  <a:lnTo>
                    <a:pt x="172" y="163"/>
                  </a:lnTo>
                  <a:lnTo>
                    <a:pt x="175" y="163"/>
                  </a:lnTo>
                  <a:lnTo>
                    <a:pt x="175" y="159"/>
                  </a:lnTo>
                  <a:lnTo>
                    <a:pt x="175" y="155"/>
                  </a:lnTo>
                  <a:lnTo>
                    <a:pt x="179" y="155"/>
                  </a:lnTo>
                  <a:lnTo>
                    <a:pt x="183" y="155"/>
                  </a:lnTo>
                  <a:lnTo>
                    <a:pt x="187" y="151"/>
                  </a:lnTo>
                  <a:lnTo>
                    <a:pt x="191" y="151"/>
                  </a:lnTo>
                  <a:lnTo>
                    <a:pt x="191" y="147"/>
                  </a:lnTo>
                  <a:lnTo>
                    <a:pt x="191" y="143"/>
                  </a:lnTo>
                  <a:close/>
                  <a:moveTo>
                    <a:pt x="323" y="503"/>
                  </a:moveTo>
                  <a:lnTo>
                    <a:pt x="319" y="503"/>
                  </a:lnTo>
                  <a:lnTo>
                    <a:pt x="319" y="499"/>
                  </a:lnTo>
                  <a:lnTo>
                    <a:pt x="323" y="499"/>
                  </a:lnTo>
                  <a:lnTo>
                    <a:pt x="323" y="503"/>
                  </a:lnTo>
                  <a:close/>
                </a:path>
              </a:pathLst>
            </a:custGeom>
            <a:solidFill>
              <a:srgbClr val="97D70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grpSp>
          <p:nvGrpSpPr>
            <p:cNvPr id="95" name="Group 464">
              <a:extLst>
                <a:ext uri="{FF2B5EF4-FFF2-40B4-BE49-F238E27FC236}">
                  <a16:creationId xmlns:a16="http://schemas.microsoft.com/office/drawing/2014/main" id="{FEE80FF3-1C55-2195-3877-91636FB3DC9E}"/>
                </a:ext>
              </a:extLst>
            </p:cNvPr>
            <p:cNvGrpSpPr/>
            <p:nvPr>
              <p:custDataLst>
                <p:tags r:id="rId89"/>
              </p:custDataLst>
            </p:nvPr>
          </p:nvGrpSpPr>
          <p:grpSpPr bwMode="gray">
            <a:xfrm>
              <a:off x="5159601" y="1099265"/>
              <a:ext cx="2917182" cy="3375204"/>
              <a:chOff x="4818063" y="3268663"/>
              <a:chExt cx="1177924" cy="1533525"/>
            </a:xfrm>
            <a:solidFill>
              <a:srgbClr val="C0C0C0"/>
            </a:solidFill>
          </p:grpSpPr>
          <p:grpSp>
            <p:nvGrpSpPr>
              <p:cNvPr id="116" name="Group 195">
                <a:extLst>
                  <a:ext uri="{FF2B5EF4-FFF2-40B4-BE49-F238E27FC236}">
                    <a16:creationId xmlns:a16="http://schemas.microsoft.com/office/drawing/2014/main" id="{5BC401BE-2754-2DBC-B0B4-E563639D6755}"/>
                  </a:ext>
                </a:extLst>
              </p:cNvPr>
              <p:cNvGrpSpPr>
                <a:grpSpLocks/>
              </p:cNvGrpSpPr>
              <p:nvPr>
                <p:custDataLst>
                  <p:tags r:id="rId90"/>
                </p:custDataLst>
              </p:nvPr>
            </p:nvGrpSpPr>
            <p:grpSpPr bwMode="gray">
              <a:xfrm>
                <a:off x="4818063" y="4294188"/>
                <a:ext cx="525462" cy="508000"/>
                <a:chOff x="3035" y="2705"/>
                <a:chExt cx="331" cy="320"/>
              </a:xfrm>
              <a:grpFill/>
            </p:grpSpPr>
            <p:sp>
              <p:nvSpPr>
                <p:cNvPr id="119" name="Freeform 196">
                  <a:extLst>
                    <a:ext uri="{FF2B5EF4-FFF2-40B4-BE49-F238E27FC236}">
                      <a16:creationId xmlns:a16="http://schemas.microsoft.com/office/drawing/2014/main" id="{5257FD2F-0028-2730-426B-5D2152C7EEB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035" y="2705"/>
                  <a:ext cx="36" cy="36"/>
                </a:xfrm>
                <a:custGeom>
                  <a:avLst/>
                  <a:gdLst/>
                  <a:ahLst/>
                  <a:cxnLst>
                    <a:cxn ang="0">
                      <a:pos x="4" y="8"/>
                    </a:cxn>
                    <a:cxn ang="0">
                      <a:pos x="4" y="8"/>
                    </a:cxn>
                    <a:cxn ang="0">
                      <a:pos x="0" y="8"/>
                    </a:cxn>
                    <a:cxn ang="0">
                      <a:pos x="4" y="4"/>
                    </a:cxn>
                    <a:cxn ang="0">
                      <a:pos x="8" y="0"/>
                    </a:cxn>
                    <a:cxn ang="0">
                      <a:pos x="12" y="0"/>
                    </a:cxn>
                    <a:cxn ang="0">
                      <a:pos x="12" y="4"/>
                    </a:cxn>
                    <a:cxn ang="0">
                      <a:pos x="16" y="4"/>
                    </a:cxn>
                    <a:cxn ang="0">
                      <a:pos x="20" y="8"/>
                    </a:cxn>
                    <a:cxn ang="0">
                      <a:pos x="20" y="8"/>
                    </a:cxn>
                    <a:cxn ang="0">
                      <a:pos x="20" y="8"/>
                    </a:cxn>
                    <a:cxn ang="0">
                      <a:pos x="20" y="12"/>
                    </a:cxn>
                    <a:cxn ang="0">
                      <a:pos x="20" y="16"/>
                    </a:cxn>
                    <a:cxn ang="0">
                      <a:pos x="20" y="16"/>
                    </a:cxn>
                    <a:cxn ang="0">
                      <a:pos x="24" y="16"/>
                    </a:cxn>
                    <a:cxn ang="0">
                      <a:pos x="24" y="16"/>
                    </a:cxn>
                    <a:cxn ang="0">
                      <a:pos x="28" y="16"/>
                    </a:cxn>
                    <a:cxn ang="0">
                      <a:pos x="32" y="20"/>
                    </a:cxn>
                    <a:cxn ang="0">
                      <a:pos x="36" y="20"/>
                    </a:cxn>
                    <a:cxn ang="0">
                      <a:pos x="36" y="20"/>
                    </a:cxn>
                    <a:cxn ang="0">
                      <a:pos x="36" y="20"/>
                    </a:cxn>
                    <a:cxn ang="0">
                      <a:pos x="36" y="24"/>
                    </a:cxn>
                    <a:cxn ang="0">
                      <a:pos x="36" y="24"/>
                    </a:cxn>
                    <a:cxn ang="0">
                      <a:pos x="36" y="24"/>
                    </a:cxn>
                    <a:cxn ang="0">
                      <a:pos x="36" y="24"/>
                    </a:cxn>
                    <a:cxn ang="0">
                      <a:pos x="32" y="28"/>
                    </a:cxn>
                    <a:cxn ang="0">
                      <a:pos x="32" y="28"/>
                    </a:cxn>
                    <a:cxn ang="0">
                      <a:pos x="28" y="28"/>
                    </a:cxn>
                    <a:cxn ang="0">
                      <a:pos x="24" y="28"/>
                    </a:cxn>
                    <a:cxn ang="0">
                      <a:pos x="24" y="28"/>
                    </a:cxn>
                    <a:cxn ang="0">
                      <a:pos x="24" y="28"/>
                    </a:cxn>
                    <a:cxn ang="0">
                      <a:pos x="24" y="28"/>
                    </a:cxn>
                    <a:cxn ang="0">
                      <a:pos x="24" y="32"/>
                    </a:cxn>
                    <a:cxn ang="0">
                      <a:pos x="24" y="32"/>
                    </a:cxn>
                    <a:cxn ang="0">
                      <a:pos x="20" y="32"/>
                    </a:cxn>
                    <a:cxn ang="0">
                      <a:pos x="20" y="32"/>
                    </a:cxn>
                    <a:cxn ang="0">
                      <a:pos x="20" y="32"/>
                    </a:cxn>
                    <a:cxn ang="0">
                      <a:pos x="20" y="36"/>
                    </a:cxn>
                    <a:cxn ang="0">
                      <a:pos x="20" y="36"/>
                    </a:cxn>
                    <a:cxn ang="0">
                      <a:pos x="20" y="36"/>
                    </a:cxn>
                    <a:cxn ang="0">
                      <a:pos x="20" y="36"/>
                    </a:cxn>
                    <a:cxn ang="0">
                      <a:pos x="20" y="36"/>
                    </a:cxn>
                    <a:cxn ang="0">
                      <a:pos x="16" y="36"/>
                    </a:cxn>
                    <a:cxn ang="0">
                      <a:pos x="16" y="36"/>
                    </a:cxn>
                    <a:cxn ang="0">
                      <a:pos x="16" y="32"/>
                    </a:cxn>
                    <a:cxn ang="0">
                      <a:pos x="12" y="24"/>
                    </a:cxn>
                    <a:cxn ang="0">
                      <a:pos x="8" y="20"/>
                    </a:cxn>
                    <a:cxn ang="0">
                      <a:pos x="8" y="20"/>
                    </a:cxn>
                    <a:cxn ang="0">
                      <a:pos x="8" y="20"/>
                    </a:cxn>
                  </a:cxnLst>
                  <a:rect l="0" t="0" r="r" b="b"/>
                  <a:pathLst>
                    <a:path w="36" h="36">
                      <a:moveTo>
                        <a:pt x="8" y="12"/>
                      </a:moveTo>
                      <a:lnTo>
                        <a:pt x="8" y="12"/>
                      </a:lnTo>
                      <a:lnTo>
                        <a:pt x="4" y="12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8" y="4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8" y="16"/>
                      </a:lnTo>
                      <a:lnTo>
                        <a:pt x="28" y="16"/>
                      </a:lnTo>
                      <a:lnTo>
                        <a:pt x="28" y="16"/>
                      </a:lnTo>
                      <a:lnTo>
                        <a:pt x="28" y="16"/>
                      </a:lnTo>
                      <a:lnTo>
                        <a:pt x="28" y="16"/>
                      </a:lnTo>
                      <a:lnTo>
                        <a:pt x="32" y="16"/>
                      </a:lnTo>
                      <a:lnTo>
                        <a:pt x="32" y="16"/>
                      </a:lnTo>
                      <a:lnTo>
                        <a:pt x="32" y="20"/>
                      </a:lnTo>
                      <a:lnTo>
                        <a:pt x="32" y="20"/>
                      </a:lnTo>
                      <a:lnTo>
                        <a:pt x="32" y="20"/>
                      </a:lnTo>
                      <a:lnTo>
                        <a:pt x="32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28" y="28"/>
                      </a:lnTo>
                      <a:lnTo>
                        <a:pt x="28" y="28"/>
                      </a:lnTo>
                      <a:lnTo>
                        <a:pt x="28" y="28"/>
                      </a:lnTo>
                      <a:lnTo>
                        <a:pt x="28" y="28"/>
                      </a:lnTo>
                      <a:lnTo>
                        <a:pt x="28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6" y="32"/>
                      </a:lnTo>
                      <a:lnTo>
                        <a:pt x="16" y="32"/>
                      </a:lnTo>
                      <a:lnTo>
                        <a:pt x="16" y="32"/>
                      </a:lnTo>
                      <a:lnTo>
                        <a:pt x="16" y="32"/>
                      </a:lnTo>
                      <a:lnTo>
                        <a:pt x="16" y="28"/>
                      </a:lnTo>
                      <a:lnTo>
                        <a:pt x="12" y="28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8" y="24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16"/>
                      </a:lnTo>
                      <a:lnTo>
                        <a:pt x="8" y="12"/>
                      </a:lnTo>
                      <a:lnTo>
                        <a:pt x="8" y="1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lIns="37783" tIns="37783" rIns="37783" bIns="37783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 197">
                  <a:extLst>
                    <a:ext uri="{FF2B5EF4-FFF2-40B4-BE49-F238E27FC236}">
                      <a16:creationId xmlns:a16="http://schemas.microsoft.com/office/drawing/2014/main" id="{09B42DB2-C865-7DD2-2A6E-01FF3BDACE0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18" y="2965"/>
                  <a:ext cx="48" cy="60"/>
                </a:xfrm>
                <a:custGeom>
                  <a:avLst/>
                  <a:gdLst/>
                  <a:ahLst/>
                  <a:cxnLst>
                    <a:cxn ang="0">
                      <a:pos x="28" y="0"/>
                    </a:cxn>
                    <a:cxn ang="0">
                      <a:pos x="32" y="0"/>
                    </a:cxn>
                    <a:cxn ang="0">
                      <a:pos x="36" y="4"/>
                    </a:cxn>
                    <a:cxn ang="0">
                      <a:pos x="36" y="4"/>
                    </a:cxn>
                    <a:cxn ang="0">
                      <a:pos x="40" y="8"/>
                    </a:cxn>
                    <a:cxn ang="0">
                      <a:pos x="40" y="8"/>
                    </a:cxn>
                    <a:cxn ang="0">
                      <a:pos x="44" y="12"/>
                    </a:cxn>
                    <a:cxn ang="0">
                      <a:pos x="40" y="8"/>
                    </a:cxn>
                    <a:cxn ang="0">
                      <a:pos x="48" y="8"/>
                    </a:cxn>
                    <a:cxn ang="0">
                      <a:pos x="44" y="12"/>
                    </a:cxn>
                    <a:cxn ang="0">
                      <a:pos x="40" y="16"/>
                    </a:cxn>
                    <a:cxn ang="0">
                      <a:pos x="36" y="16"/>
                    </a:cxn>
                    <a:cxn ang="0">
                      <a:pos x="40" y="24"/>
                    </a:cxn>
                    <a:cxn ang="0">
                      <a:pos x="36" y="28"/>
                    </a:cxn>
                    <a:cxn ang="0">
                      <a:pos x="36" y="32"/>
                    </a:cxn>
                    <a:cxn ang="0">
                      <a:pos x="32" y="32"/>
                    </a:cxn>
                    <a:cxn ang="0">
                      <a:pos x="32" y="40"/>
                    </a:cxn>
                    <a:cxn ang="0">
                      <a:pos x="24" y="40"/>
                    </a:cxn>
                    <a:cxn ang="0">
                      <a:pos x="28" y="44"/>
                    </a:cxn>
                    <a:cxn ang="0">
                      <a:pos x="28" y="44"/>
                    </a:cxn>
                    <a:cxn ang="0">
                      <a:pos x="32" y="44"/>
                    </a:cxn>
                    <a:cxn ang="0">
                      <a:pos x="28" y="48"/>
                    </a:cxn>
                    <a:cxn ang="0">
                      <a:pos x="24" y="52"/>
                    </a:cxn>
                    <a:cxn ang="0">
                      <a:pos x="20" y="48"/>
                    </a:cxn>
                    <a:cxn ang="0">
                      <a:pos x="20" y="56"/>
                    </a:cxn>
                    <a:cxn ang="0">
                      <a:pos x="16" y="60"/>
                    </a:cxn>
                    <a:cxn ang="0">
                      <a:pos x="20" y="56"/>
                    </a:cxn>
                    <a:cxn ang="0">
                      <a:pos x="16" y="52"/>
                    </a:cxn>
                    <a:cxn ang="0">
                      <a:pos x="16" y="52"/>
                    </a:cxn>
                    <a:cxn ang="0">
                      <a:pos x="12" y="48"/>
                    </a:cxn>
                    <a:cxn ang="0">
                      <a:pos x="8" y="52"/>
                    </a:cxn>
                    <a:cxn ang="0">
                      <a:pos x="4" y="56"/>
                    </a:cxn>
                    <a:cxn ang="0">
                      <a:pos x="4" y="52"/>
                    </a:cxn>
                    <a:cxn ang="0">
                      <a:pos x="0" y="48"/>
                    </a:cxn>
                    <a:cxn ang="0">
                      <a:pos x="0" y="40"/>
                    </a:cxn>
                    <a:cxn ang="0">
                      <a:pos x="0" y="32"/>
                    </a:cxn>
                    <a:cxn ang="0">
                      <a:pos x="4" y="28"/>
                    </a:cxn>
                    <a:cxn ang="0">
                      <a:pos x="0" y="20"/>
                    </a:cxn>
                    <a:cxn ang="0">
                      <a:pos x="4" y="12"/>
                    </a:cxn>
                    <a:cxn ang="0">
                      <a:pos x="8" y="8"/>
                    </a:cxn>
                    <a:cxn ang="0">
                      <a:pos x="12" y="4"/>
                    </a:cxn>
                    <a:cxn ang="0">
                      <a:pos x="16" y="0"/>
                    </a:cxn>
                    <a:cxn ang="0">
                      <a:pos x="20" y="4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48" h="60">
                      <a:moveTo>
                        <a:pt x="24" y="0"/>
                      </a:moveTo>
                      <a:lnTo>
                        <a:pt x="28" y="0"/>
                      </a:lnTo>
                      <a:lnTo>
                        <a:pt x="28" y="4"/>
                      </a:lnTo>
                      <a:lnTo>
                        <a:pt x="32" y="0"/>
                      </a:lnTo>
                      <a:lnTo>
                        <a:pt x="32" y="4"/>
                      </a:lnTo>
                      <a:lnTo>
                        <a:pt x="36" y="4"/>
                      </a:lnTo>
                      <a:lnTo>
                        <a:pt x="36" y="0"/>
                      </a:lnTo>
                      <a:lnTo>
                        <a:pt x="36" y="4"/>
                      </a:lnTo>
                      <a:lnTo>
                        <a:pt x="36" y="8"/>
                      </a:lnTo>
                      <a:lnTo>
                        <a:pt x="40" y="8"/>
                      </a:lnTo>
                      <a:lnTo>
                        <a:pt x="36" y="8"/>
                      </a:lnTo>
                      <a:lnTo>
                        <a:pt x="40" y="8"/>
                      </a:lnTo>
                      <a:lnTo>
                        <a:pt x="40" y="12"/>
                      </a:lnTo>
                      <a:lnTo>
                        <a:pt x="44" y="12"/>
                      </a:lnTo>
                      <a:lnTo>
                        <a:pt x="40" y="12"/>
                      </a:lnTo>
                      <a:lnTo>
                        <a:pt x="40" y="8"/>
                      </a:lnTo>
                      <a:lnTo>
                        <a:pt x="44" y="8"/>
                      </a:lnTo>
                      <a:lnTo>
                        <a:pt x="48" y="8"/>
                      </a:lnTo>
                      <a:lnTo>
                        <a:pt x="48" y="12"/>
                      </a:lnTo>
                      <a:lnTo>
                        <a:pt x="44" y="12"/>
                      </a:lnTo>
                      <a:lnTo>
                        <a:pt x="44" y="16"/>
                      </a:lnTo>
                      <a:lnTo>
                        <a:pt x="40" y="16"/>
                      </a:lnTo>
                      <a:lnTo>
                        <a:pt x="40" y="12"/>
                      </a:lnTo>
                      <a:lnTo>
                        <a:pt x="36" y="16"/>
                      </a:lnTo>
                      <a:lnTo>
                        <a:pt x="36" y="20"/>
                      </a:lnTo>
                      <a:lnTo>
                        <a:pt x="40" y="24"/>
                      </a:lnTo>
                      <a:lnTo>
                        <a:pt x="36" y="24"/>
                      </a:lnTo>
                      <a:lnTo>
                        <a:pt x="36" y="28"/>
                      </a:lnTo>
                      <a:lnTo>
                        <a:pt x="32" y="32"/>
                      </a:lnTo>
                      <a:lnTo>
                        <a:pt x="36" y="32"/>
                      </a:lnTo>
                      <a:lnTo>
                        <a:pt x="36" y="36"/>
                      </a:lnTo>
                      <a:lnTo>
                        <a:pt x="32" y="32"/>
                      </a:lnTo>
                      <a:lnTo>
                        <a:pt x="32" y="36"/>
                      </a:lnTo>
                      <a:lnTo>
                        <a:pt x="32" y="40"/>
                      </a:lnTo>
                      <a:lnTo>
                        <a:pt x="28" y="40"/>
                      </a:lnTo>
                      <a:lnTo>
                        <a:pt x="24" y="40"/>
                      </a:lnTo>
                      <a:lnTo>
                        <a:pt x="28" y="40"/>
                      </a:lnTo>
                      <a:lnTo>
                        <a:pt x="28" y="44"/>
                      </a:lnTo>
                      <a:lnTo>
                        <a:pt x="24" y="44"/>
                      </a:lnTo>
                      <a:lnTo>
                        <a:pt x="28" y="44"/>
                      </a:lnTo>
                      <a:lnTo>
                        <a:pt x="32" y="48"/>
                      </a:lnTo>
                      <a:lnTo>
                        <a:pt x="32" y="44"/>
                      </a:lnTo>
                      <a:lnTo>
                        <a:pt x="32" y="48"/>
                      </a:lnTo>
                      <a:lnTo>
                        <a:pt x="28" y="48"/>
                      </a:lnTo>
                      <a:lnTo>
                        <a:pt x="28" y="52"/>
                      </a:lnTo>
                      <a:lnTo>
                        <a:pt x="24" y="52"/>
                      </a:lnTo>
                      <a:lnTo>
                        <a:pt x="24" y="48"/>
                      </a:lnTo>
                      <a:lnTo>
                        <a:pt x="20" y="48"/>
                      </a:lnTo>
                      <a:lnTo>
                        <a:pt x="20" y="52"/>
                      </a:lnTo>
                      <a:lnTo>
                        <a:pt x="20" y="56"/>
                      </a:lnTo>
                      <a:lnTo>
                        <a:pt x="20" y="60"/>
                      </a:lnTo>
                      <a:lnTo>
                        <a:pt x="16" y="60"/>
                      </a:lnTo>
                      <a:lnTo>
                        <a:pt x="20" y="60"/>
                      </a:lnTo>
                      <a:lnTo>
                        <a:pt x="20" y="56"/>
                      </a:lnTo>
                      <a:lnTo>
                        <a:pt x="20" y="52"/>
                      </a:lnTo>
                      <a:lnTo>
                        <a:pt x="16" y="52"/>
                      </a:lnTo>
                      <a:lnTo>
                        <a:pt x="16" y="48"/>
                      </a:lnTo>
                      <a:lnTo>
                        <a:pt x="16" y="52"/>
                      </a:lnTo>
                      <a:lnTo>
                        <a:pt x="12" y="52"/>
                      </a:lnTo>
                      <a:lnTo>
                        <a:pt x="12" y="48"/>
                      </a:lnTo>
                      <a:lnTo>
                        <a:pt x="8" y="48"/>
                      </a:lnTo>
                      <a:lnTo>
                        <a:pt x="8" y="52"/>
                      </a:lnTo>
                      <a:lnTo>
                        <a:pt x="4" y="52"/>
                      </a:lnTo>
                      <a:lnTo>
                        <a:pt x="4" y="56"/>
                      </a:lnTo>
                      <a:lnTo>
                        <a:pt x="0" y="52"/>
                      </a:lnTo>
                      <a:lnTo>
                        <a:pt x="4" y="52"/>
                      </a:lnTo>
                      <a:lnTo>
                        <a:pt x="4" y="48"/>
                      </a:ln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40"/>
                      </a:lnTo>
                      <a:lnTo>
                        <a:pt x="0" y="36"/>
                      </a:lnTo>
                      <a:lnTo>
                        <a:pt x="0" y="32"/>
                      </a:lnTo>
                      <a:lnTo>
                        <a:pt x="4" y="32"/>
                      </a:lnTo>
                      <a:lnTo>
                        <a:pt x="4" y="28"/>
                      </a:lnTo>
                      <a:lnTo>
                        <a:pt x="4" y="24"/>
                      </a:lnTo>
                      <a:lnTo>
                        <a:pt x="0" y="20"/>
                      </a:lnTo>
                      <a:lnTo>
                        <a:pt x="4" y="16"/>
                      </a:lnTo>
                      <a:lnTo>
                        <a:pt x="4" y="12"/>
                      </a:lnTo>
                      <a:lnTo>
                        <a:pt x="4" y="8"/>
                      </a:lnTo>
                      <a:lnTo>
                        <a:pt x="8" y="8"/>
                      </a:lnTo>
                      <a:lnTo>
                        <a:pt x="12" y="8"/>
                      </a:lnTo>
                      <a:lnTo>
                        <a:pt x="12" y="4"/>
                      </a:lnTo>
                      <a:lnTo>
                        <a:pt x="16" y="4"/>
                      </a:lnTo>
                      <a:lnTo>
                        <a:pt x="16" y="0"/>
                      </a:lnTo>
                      <a:lnTo>
                        <a:pt x="16" y="4"/>
                      </a:lnTo>
                      <a:lnTo>
                        <a:pt x="20" y="4"/>
                      </a:lnTo>
                      <a:lnTo>
                        <a:pt x="24" y="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lIns="37783" tIns="37783" rIns="37783" bIns="37783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7" name="Freeform 207">
                <a:extLst>
                  <a:ext uri="{FF2B5EF4-FFF2-40B4-BE49-F238E27FC236}">
                    <a16:creationId xmlns:a16="http://schemas.microsoft.com/office/drawing/2014/main" id="{F0A8B883-E632-1EDD-C903-119749BABCBF}"/>
                  </a:ext>
                </a:extLst>
              </p:cNvPr>
              <p:cNvSpPr>
                <a:spLocks/>
              </p:cNvSpPr>
              <p:nvPr>
                <p:custDataLst>
                  <p:tags r:id="rId91"/>
                </p:custDataLst>
              </p:nvPr>
            </p:nvSpPr>
            <p:spPr bwMode="gray">
              <a:xfrm>
                <a:off x="5629275" y="3268663"/>
                <a:ext cx="195262" cy="347663"/>
              </a:xfrm>
              <a:custGeom>
                <a:avLst/>
                <a:gdLst/>
                <a:ahLst/>
                <a:cxnLst>
                  <a:cxn ang="0">
                    <a:pos x="40" y="155"/>
                  </a:cxn>
                  <a:cxn ang="0">
                    <a:pos x="52" y="143"/>
                  </a:cxn>
                  <a:cxn ang="0">
                    <a:pos x="48" y="139"/>
                  </a:cxn>
                  <a:cxn ang="0">
                    <a:pos x="40" y="127"/>
                  </a:cxn>
                  <a:cxn ang="0">
                    <a:pos x="32" y="115"/>
                  </a:cxn>
                  <a:cxn ang="0">
                    <a:pos x="24" y="99"/>
                  </a:cxn>
                  <a:cxn ang="0">
                    <a:pos x="16" y="88"/>
                  </a:cxn>
                  <a:cxn ang="0">
                    <a:pos x="12" y="80"/>
                  </a:cxn>
                  <a:cxn ang="0">
                    <a:pos x="12" y="68"/>
                  </a:cxn>
                  <a:cxn ang="0">
                    <a:pos x="12" y="72"/>
                  </a:cxn>
                  <a:cxn ang="0">
                    <a:pos x="4" y="56"/>
                  </a:cxn>
                  <a:cxn ang="0">
                    <a:pos x="8" y="48"/>
                  </a:cxn>
                  <a:cxn ang="0">
                    <a:pos x="12" y="32"/>
                  </a:cxn>
                  <a:cxn ang="0">
                    <a:pos x="16" y="28"/>
                  </a:cxn>
                  <a:cxn ang="0">
                    <a:pos x="32" y="24"/>
                  </a:cxn>
                  <a:cxn ang="0">
                    <a:pos x="40" y="16"/>
                  </a:cxn>
                  <a:cxn ang="0">
                    <a:pos x="48" y="12"/>
                  </a:cxn>
                  <a:cxn ang="0">
                    <a:pos x="64" y="4"/>
                  </a:cxn>
                  <a:cxn ang="0">
                    <a:pos x="75" y="4"/>
                  </a:cxn>
                  <a:cxn ang="0">
                    <a:pos x="91" y="4"/>
                  </a:cxn>
                  <a:cxn ang="0">
                    <a:pos x="99" y="16"/>
                  </a:cxn>
                  <a:cxn ang="0">
                    <a:pos x="95" y="36"/>
                  </a:cxn>
                  <a:cxn ang="0">
                    <a:pos x="83" y="36"/>
                  </a:cxn>
                  <a:cxn ang="0">
                    <a:pos x="68" y="40"/>
                  </a:cxn>
                  <a:cxn ang="0">
                    <a:pos x="68" y="52"/>
                  </a:cxn>
                  <a:cxn ang="0">
                    <a:pos x="68" y="56"/>
                  </a:cxn>
                  <a:cxn ang="0">
                    <a:pos x="56" y="60"/>
                  </a:cxn>
                  <a:cxn ang="0">
                    <a:pos x="68" y="72"/>
                  </a:cxn>
                  <a:cxn ang="0">
                    <a:pos x="79" y="88"/>
                  </a:cxn>
                  <a:cxn ang="0">
                    <a:pos x="91" y="92"/>
                  </a:cxn>
                  <a:cxn ang="0">
                    <a:pos x="87" y="107"/>
                  </a:cxn>
                  <a:cxn ang="0">
                    <a:pos x="87" y="119"/>
                  </a:cxn>
                  <a:cxn ang="0">
                    <a:pos x="91" y="119"/>
                  </a:cxn>
                  <a:cxn ang="0">
                    <a:pos x="95" y="107"/>
                  </a:cxn>
                  <a:cxn ang="0">
                    <a:pos x="111" y="111"/>
                  </a:cxn>
                  <a:cxn ang="0">
                    <a:pos x="119" y="123"/>
                  </a:cxn>
                  <a:cxn ang="0">
                    <a:pos x="115" y="135"/>
                  </a:cxn>
                  <a:cxn ang="0">
                    <a:pos x="107" y="131"/>
                  </a:cxn>
                  <a:cxn ang="0">
                    <a:pos x="95" y="131"/>
                  </a:cxn>
                  <a:cxn ang="0">
                    <a:pos x="95" y="135"/>
                  </a:cxn>
                  <a:cxn ang="0">
                    <a:pos x="91" y="151"/>
                  </a:cxn>
                  <a:cxn ang="0">
                    <a:pos x="95" y="151"/>
                  </a:cxn>
                  <a:cxn ang="0">
                    <a:pos x="107" y="155"/>
                  </a:cxn>
                  <a:cxn ang="0">
                    <a:pos x="99" y="159"/>
                  </a:cxn>
                  <a:cxn ang="0">
                    <a:pos x="107" y="167"/>
                  </a:cxn>
                  <a:cxn ang="0">
                    <a:pos x="107" y="183"/>
                  </a:cxn>
                  <a:cxn ang="0">
                    <a:pos x="111" y="203"/>
                  </a:cxn>
                  <a:cxn ang="0">
                    <a:pos x="103" y="215"/>
                  </a:cxn>
                  <a:cxn ang="0">
                    <a:pos x="107" y="211"/>
                  </a:cxn>
                  <a:cxn ang="0">
                    <a:pos x="87" y="215"/>
                  </a:cxn>
                  <a:cxn ang="0">
                    <a:pos x="72" y="215"/>
                  </a:cxn>
                  <a:cxn ang="0">
                    <a:pos x="56" y="203"/>
                  </a:cxn>
                  <a:cxn ang="0">
                    <a:pos x="36" y="199"/>
                  </a:cxn>
                  <a:cxn ang="0">
                    <a:pos x="32" y="175"/>
                  </a:cxn>
                  <a:cxn ang="0">
                    <a:pos x="36" y="171"/>
                  </a:cxn>
                </a:cxnLst>
                <a:rect l="0" t="0" r="r" b="b"/>
                <a:pathLst>
                  <a:path w="123" h="219">
                    <a:moveTo>
                      <a:pt x="40" y="167"/>
                    </a:moveTo>
                    <a:lnTo>
                      <a:pt x="40" y="163"/>
                    </a:lnTo>
                    <a:lnTo>
                      <a:pt x="44" y="163"/>
                    </a:lnTo>
                    <a:lnTo>
                      <a:pt x="40" y="159"/>
                    </a:lnTo>
                    <a:lnTo>
                      <a:pt x="40" y="155"/>
                    </a:lnTo>
                    <a:lnTo>
                      <a:pt x="44" y="151"/>
                    </a:lnTo>
                    <a:lnTo>
                      <a:pt x="44" y="147"/>
                    </a:lnTo>
                    <a:lnTo>
                      <a:pt x="44" y="143"/>
                    </a:lnTo>
                    <a:lnTo>
                      <a:pt x="48" y="143"/>
                    </a:lnTo>
                    <a:lnTo>
                      <a:pt x="52" y="143"/>
                    </a:lnTo>
                    <a:lnTo>
                      <a:pt x="56" y="143"/>
                    </a:lnTo>
                    <a:lnTo>
                      <a:pt x="56" y="139"/>
                    </a:lnTo>
                    <a:lnTo>
                      <a:pt x="52" y="135"/>
                    </a:lnTo>
                    <a:lnTo>
                      <a:pt x="48" y="135"/>
                    </a:lnTo>
                    <a:lnTo>
                      <a:pt x="48" y="139"/>
                    </a:lnTo>
                    <a:lnTo>
                      <a:pt x="48" y="135"/>
                    </a:lnTo>
                    <a:lnTo>
                      <a:pt x="44" y="135"/>
                    </a:lnTo>
                    <a:lnTo>
                      <a:pt x="44" y="131"/>
                    </a:lnTo>
                    <a:lnTo>
                      <a:pt x="40" y="131"/>
                    </a:lnTo>
                    <a:lnTo>
                      <a:pt x="40" y="127"/>
                    </a:lnTo>
                    <a:lnTo>
                      <a:pt x="40" y="123"/>
                    </a:lnTo>
                    <a:lnTo>
                      <a:pt x="36" y="123"/>
                    </a:lnTo>
                    <a:lnTo>
                      <a:pt x="36" y="119"/>
                    </a:lnTo>
                    <a:lnTo>
                      <a:pt x="36" y="115"/>
                    </a:lnTo>
                    <a:lnTo>
                      <a:pt x="32" y="115"/>
                    </a:lnTo>
                    <a:lnTo>
                      <a:pt x="32" y="111"/>
                    </a:lnTo>
                    <a:lnTo>
                      <a:pt x="28" y="111"/>
                    </a:lnTo>
                    <a:lnTo>
                      <a:pt x="28" y="107"/>
                    </a:lnTo>
                    <a:lnTo>
                      <a:pt x="24" y="107"/>
                    </a:lnTo>
                    <a:lnTo>
                      <a:pt x="24" y="99"/>
                    </a:lnTo>
                    <a:lnTo>
                      <a:pt x="20" y="99"/>
                    </a:lnTo>
                    <a:lnTo>
                      <a:pt x="20" y="96"/>
                    </a:lnTo>
                    <a:lnTo>
                      <a:pt x="16" y="96"/>
                    </a:lnTo>
                    <a:lnTo>
                      <a:pt x="16" y="92"/>
                    </a:lnTo>
                    <a:lnTo>
                      <a:pt x="16" y="88"/>
                    </a:lnTo>
                    <a:lnTo>
                      <a:pt x="12" y="88"/>
                    </a:lnTo>
                    <a:lnTo>
                      <a:pt x="12" y="84"/>
                    </a:lnTo>
                    <a:lnTo>
                      <a:pt x="12" y="80"/>
                    </a:lnTo>
                    <a:lnTo>
                      <a:pt x="16" y="80"/>
                    </a:lnTo>
                    <a:lnTo>
                      <a:pt x="12" y="80"/>
                    </a:lnTo>
                    <a:lnTo>
                      <a:pt x="12" y="76"/>
                    </a:lnTo>
                    <a:lnTo>
                      <a:pt x="12" y="72"/>
                    </a:lnTo>
                    <a:lnTo>
                      <a:pt x="16" y="72"/>
                    </a:lnTo>
                    <a:lnTo>
                      <a:pt x="16" y="68"/>
                    </a:lnTo>
                    <a:lnTo>
                      <a:pt x="12" y="68"/>
                    </a:lnTo>
                    <a:lnTo>
                      <a:pt x="12" y="72"/>
                    </a:lnTo>
                    <a:lnTo>
                      <a:pt x="12" y="76"/>
                    </a:lnTo>
                    <a:lnTo>
                      <a:pt x="12" y="72"/>
                    </a:lnTo>
                    <a:lnTo>
                      <a:pt x="12" y="76"/>
                    </a:lnTo>
                    <a:lnTo>
                      <a:pt x="12" y="72"/>
                    </a:lnTo>
                    <a:lnTo>
                      <a:pt x="12" y="68"/>
                    </a:lnTo>
                    <a:lnTo>
                      <a:pt x="12" y="64"/>
                    </a:lnTo>
                    <a:lnTo>
                      <a:pt x="8" y="64"/>
                    </a:lnTo>
                    <a:lnTo>
                      <a:pt x="8" y="60"/>
                    </a:lnTo>
                    <a:lnTo>
                      <a:pt x="4" y="56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8" y="48"/>
                    </a:lnTo>
                    <a:lnTo>
                      <a:pt x="8" y="44"/>
                    </a:lnTo>
                    <a:lnTo>
                      <a:pt x="12" y="40"/>
                    </a:lnTo>
                    <a:lnTo>
                      <a:pt x="12" y="36"/>
                    </a:lnTo>
                    <a:lnTo>
                      <a:pt x="16" y="32"/>
                    </a:lnTo>
                    <a:lnTo>
                      <a:pt x="12" y="32"/>
                    </a:lnTo>
                    <a:lnTo>
                      <a:pt x="12" y="28"/>
                    </a:lnTo>
                    <a:lnTo>
                      <a:pt x="16" y="32"/>
                    </a:lnTo>
                    <a:lnTo>
                      <a:pt x="16" y="28"/>
                    </a:lnTo>
                    <a:lnTo>
                      <a:pt x="12" y="28"/>
                    </a:lnTo>
                    <a:lnTo>
                      <a:pt x="16" y="28"/>
                    </a:lnTo>
                    <a:lnTo>
                      <a:pt x="20" y="32"/>
                    </a:lnTo>
                    <a:lnTo>
                      <a:pt x="20" y="28"/>
                    </a:lnTo>
                    <a:lnTo>
                      <a:pt x="24" y="28"/>
                    </a:lnTo>
                    <a:lnTo>
                      <a:pt x="28" y="24"/>
                    </a:lnTo>
                    <a:lnTo>
                      <a:pt x="32" y="24"/>
                    </a:lnTo>
                    <a:lnTo>
                      <a:pt x="32" y="28"/>
                    </a:lnTo>
                    <a:lnTo>
                      <a:pt x="32" y="24"/>
                    </a:lnTo>
                    <a:lnTo>
                      <a:pt x="32" y="20"/>
                    </a:lnTo>
                    <a:lnTo>
                      <a:pt x="36" y="20"/>
                    </a:lnTo>
                    <a:lnTo>
                      <a:pt x="40" y="16"/>
                    </a:lnTo>
                    <a:lnTo>
                      <a:pt x="40" y="12"/>
                    </a:lnTo>
                    <a:lnTo>
                      <a:pt x="40" y="16"/>
                    </a:lnTo>
                    <a:lnTo>
                      <a:pt x="40" y="12"/>
                    </a:lnTo>
                    <a:lnTo>
                      <a:pt x="44" y="12"/>
                    </a:lnTo>
                    <a:lnTo>
                      <a:pt x="48" y="12"/>
                    </a:lnTo>
                    <a:lnTo>
                      <a:pt x="52" y="8"/>
                    </a:lnTo>
                    <a:lnTo>
                      <a:pt x="56" y="8"/>
                    </a:lnTo>
                    <a:lnTo>
                      <a:pt x="56" y="4"/>
                    </a:lnTo>
                    <a:lnTo>
                      <a:pt x="60" y="4"/>
                    </a:lnTo>
                    <a:lnTo>
                      <a:pt x="64" y="4"/>
                    </a:lnTo>
                    <a:lnTo>
                      <a:pt x="64" y="0"/>
                    </a:lnTo>
                    <a:lnTo>
                      <a:pt x="68" y="0"/>
                    </a:lnTo>
                    <a:lnTo>
                      <a:pt x="72" y="0"/>
                    </a:lnTo>
                    <a:lnTo>
                      <a:pt x="75" y="0"/>
                    </a:lnTo>
                    <a:lnTo>
                      <a:pt x="75" y="4"/>
                    </a:lnTo>
                    <a:lnTo>
                      <a:pt x="79" y="4"/>
                    </a:lnTo>
                    <a:lnTo>
                      <a:pt x="83" y="4"/>
                    </a:lnTo>
                    <a:lnTo>
                      <a:pt x="87" y="4"/>
                    </a:lnTo>
                    <a:lnTo>
                      <a:pt x="87" y="0"/>
                    </a:lnTo>
                    <a:lnTo>
                      <a:pt x="91" y="4"/>
                    </a:lnTo>
                    <a:lnTo>
                      <a:pt x="95" y="4"/>
                    </a:lnTo>
                    <a:lnTo>
                      <a:pt x="99" y="4"/>
                    </a:lnTo>
                    <a:lnTo>
                      <a:pt x="99" y="8"/>
                    </a:lnTo>
                    <a:lnTo>
                      <a:pt x="95" y="12"/>
                    </a:lnTo>
                    <a:lnTo>
                      <a:pt x="99" y="16"/>
                    </a:lnTo>
                    <a:lnTo>
                      <a:pt x="99" y="20"/>
                    </a:lnTo>
                    <a:lnTo>
                      <a:pt x="95" y="24"/>
                    </a:lnTo>
                    <a:lnTo>
                      <a:pt x="95" y="28"/>
                    </a:lnTo>
                    <a:lnTo>
                      <a:pt x="91" y="32"/>
                    </a:lnTo>
                    <a:lnTo>
                      <a:pt x="95" y="36"/>
                    </a:lnTo>
                    <a:lnTo>
                      <a:pt x="99" y="36"/>
                    </a:lnTo>
                    <a:lnTo>
                      <a:pt x="95" y="36"/>
                    </a:lnTo>
                    <a:lnTo>
                      <a:pt x="91" y="36"/>
                    </a:lnTo>
                    <a:lnTo>
                      <a:pt x="87" y="36"/>
                    </a:lnTo>
                    <a:lnTo>
                      <a:pt x="83" y="36"/>
                    </a:lnTo>
                    <a:lnTo>
                      <a:pt x="79" y="36"/>
                    </a:lnTo>
                    <a:lnTo>
                      <a:pt x="75" y="36"/>
                    </a:lnTo>
                    <a:lnTo>
                      <a:pt x="72" y="36"/>
                    </a:lnTo>
                    <a:lnTo>
                      <a:pt x="72" y="40"/>
                    </a:lnTo>
                    <a:lnTo>
                      <a:pt x="68" y="40"/>
                    </a:lnTo>
                    <a:lnTo>
                      <a:pt x="68" y="44"/>
                    </a:lnTo>
                    <a:lnTo>
                      <a:pt x="64" y="44"/>
                    </a:lnTo>
                    <a:lnTo>
                      <a:pt x="64" y="48"/>
                    </a:lnTo>
                    <a:lnTo>
                      <a:pt x="68" y="48"/>
                    </a:lnTo>
                    <a:lnTo>
                      <a:pt x="68" y="52"/>
                    </a:lnTo>
                    <a:lnTo>
                      <a:pt x="72" y="52"/>
                    </a:lnTo>
                    <a:lnTo>
                      <a:pt x="75" y="52"/>
                    </a:lnTo>
                    <a:lnTo>
                      <a:pt x="75" y="56"/>
                    </a:lnTo>
                    <a:lnTo>
                      <a:pt x="72" y="56"/>
                    </a:lnTo>
                    <a:lnTo>
                      <a:pt x="68" y="56"/>
                    </a:lnTo>
                    <a:lnTo>
                      <a:pt x="64" y="52"/>
                    </a:lnTo>
                    <a:lnTo>
                      <a:pt x="60" y="52"/>
                    </a:lnTo>
                    <a:lnTo>
                      <a:pt x="56" y="52"/>
                    </a:lnTo>
                    <a:lnTo>
                      <a:pt x="56" y="56"/>
                    </a:lnTo>
                    <a:lnTo>
                      <a:pt x="56" y="60"/>
                    </a:lnTo>
                    <a:lnTo>
                      <a:pt x="60" y="60"/>
                    </a:lnTo>
                    <a:lnTo>
                      <a:pt x="64" y="60"/>
                    </a:lnTo>
                    <a:lnTo>
                      <a:pt x="64" y="64"/>
                    </a:lnTo>
                    <a:lnTo>
                      <a:pt x="68" y="68"/>
                    </a:lnTo>
                    <a:lnTo>
                      <a:pt x="68" y="72"/>
                    </a:lnTo>
                    <a:lnTo>
                      <a:pt x="72" y="76"/>
                    </a:lnTo>
                    <a:lnTo>
                      <a:pt x="72" y="80"/>
                    </a:lnTo>
                    <a:lnTo>
                      <a:pt x="72" y="84"/>
                    </a:lnTo>
                    <a:lnTo>
                      <a:pt x="75" y="84"/>
                    </a:lnTo>
                    <a:lnTo>
                      <a:pt x="79" y="88"/>
                    </a:lnTo>
                    <a:lnTo>
                      <a:pt x="79" y="92"/>
                    </a:lnTo>
                    <a:lnTo>
                      <a:pt x="79" y="88"/>
                    </a:lnTo>
                    <a:lnTo>
                      <a:pt x="83" y="88"/>
                    </a:lnTo>
                    <a:lnTo>
                      <a:pt x="87" y="92"/>
                    </a:lnTo>
                    <a:lnTo>
                      <a:pt x="91" y="92"/>
                    </a:lnTo>
                    <a:lnTo>
                      <a:pt x="91" y="96"/>
                    </a:lnTo>
                    <a:lnTo>
                      <a:pt x="91" y="99"/>
                    </a:lnTo>
                    <a:lnTo>
                      <a:pt x="87" y="99"/>
                    </a:lnTo>
                    <a:lnTo>
                      <a:pt x="87" y="103"/>
                    </a:lnTo>
                    <a:lnTo>
                      <a:pt x="87" y="107"/>
                    </a:lnTo>
                    <a:lnTo>
                      <a:pt x="87" y="111"/>
                    </a:lnTo>
                    <a:lnTo>
                      <a:pt x="87" y="115"/>
                    </a:lnTo>
                    <a:lnTo>
                      <a:pt x="91" y="115"/>
                    </a:lnTo>
                    <a:lnTo>
                      <a:pt x="87" y="115"/>
                    </a:lnTo>
                    <a:lnTo>
                      <a:pt x="87" y="119"/>
                    </a:lnTo>
                    <a:lnTo>
                      <a:pt x="91" y="119"/>
                    </a:lnTo>
                    <a:lnTo>
                      <a:pt x="91" y="123"/>
                    </a:lnTo>
                    <a:lnTo>
                      <a:pt x="95" y="127"/>
                    </a:lnTo>
                    <a:lnTo>
                      <a:pt x="95" y="123"/>
                    </a:lnTo>
                    <a:lnTo>
                      <a:pt x="91" y="119"/>
                    </a:lnTo>
                    <a:lnTo>
                      <a:pt x="95" y="119"/>
                    </a:lnTo>
                    <a:lnTo>
                      <a:pt x="95" y="115"/>
                    </a:lnTo>
                    <a:lnTo>
                      <a:pt x="91" y="115"/>
                    </a:lnTo>
                    <a:lnTo>
                      <a:pt x="95" y="111"/>
                    </a:lnTo>
                    <a:lnTo>
                      <a:pt x="95" y="107"/>
                    </a:lnTo>
                    <a:lnTo>
                      <a:pt x="99" y="107"/>
                    </a:lnTo>
                    <a:lnTo>
                      <a:pt x="103" y="103"/>
                    </a:lnTo>
                    <a:lnTo>
                      <a:pt x="107" y="103"/>
                    </a:lnTo>
                    <a:lnTo>
                      <a:pt x="111" y="107"/>
                    </a:lnTo>
                    <a:lnTo>
                      <a:pt x="111" y="111"/>
                    </a:lnTo>
                    <a:lnTo>
                      <a:pt x="111" y="115"/>
                    </a:lnTo>
                    <a:lnTo>
                      <a:pt x="111" y="119"/>
                    </a:lnTo>
                    <a:lnTo>
                      <a:pt x="115" y="119"/>
                    </a:lnTo>
                    <a:lnTo>
                      <a:pt x="115" y="123"/>
                    </a:lnTo>
                    <a:lnTo>
                      <a:pt x="119" y="123"/>
                    </a:lnTo>
                    <a:lnTo>
                      <a:pt x="123" y="127"/>
                    </a:lnTo>
                    <a:lnTo>
                      <a:pt x="123" y="131"/>
                    </a:lnTo>
                    <a:lnTo>
                      <a:pt x="119" y="131"/>
                    </a:lnTo>
                    <a:lnTo>
                      <a:pt x="115" y="131"/>
                    </a:lnTo>
                    <a:lnTo>
                      <a:pt x="115" y="135"/>
                    </a:lnTo>
                    <a:lnTo>
                      <a:pt x="119" y="135"/>
                    </a:lnTo>
                    <a:lnTo>
                      <a:pt x="115" y="135"/>
                    </a:lnTo>
                    <a:lnTo>
                      <a:pt x="111" y="135"/>
                    </a:lnTo>
                    <a:lnTo>
                      <a:pt x="107" y="135"/>
                    </a:lnTo>
                    <a:lnTo>
                      <a:pt x="107" y="131"/>
                    </a:lnTo>
                    <a:lnTo>
                      <a:pt x="103" y="131"/>
                    </a:lnTo>
                    <a:lnTo>
                      <a:pt x="103" y="135"/>
                    </a:lnTo>
                    <a:lnTo>
                      <a:pt x="103" y="131"/>
                    </a:lnTo>
                    <a:lnTo>
                      <a:pt x="99" y="131"/>
                    </a:lnTo>
                    <a:lnTo>
                      <a:pt x="95" y="131"/>
                    </a:lnTo>
                    <a:lnTo>
                      <a:pt x="95" y="127"/>
                    </a:lnTo>
                    <a:lnTo>
                      <a:pt x="95" y="131"/>
                    </a:lnTo>
                    <a:lnTo>
                      <a:pt x="95" y="135"/>
                    </a:lnTo>
                    <a:lnTo>
                      <a:pt x="91" y="135"/>
                    </a:lnTo>
                    <a:lnTo>
                      <a:pt x="95" y="135"/>
                    </a:lnTo>
                    <a:lnTo>
                      <a:pt x="91" y="135"/>
                    </a:lnTo>
                    <a:lnTo>
                      <a:pt x="91" y="139"/>
                    </a:lnTo>
                    <a:lnTo>
                      <a:pt x="91" y="143"/>
                    </a:lnTo>
                    <a:lnTo>
                      <a:pt x="91" y="147"/>
                    </a:lnTo>
                    <a:lnTo>
                      <a:pt x="91" y="151"/>
                    </a:lnTo>
                    <a:lnTo>
                      <a:pt x="95" y="151"/>
                    </a:lnTo>
                    <a:lnTo>
                      <a:pt x="95" y="155"/>
                    </a:lnTo>
                    <a:lnTo>
                      <a:pt x="95" y="151"/>
                    </a:lnTo>
                    <a:lnTo>
                      <a:pt x="95" y="147"/>
                    </a:lnTo>
                    <a:lnTo>
                      <a:pt x="95" y="151"/>
                    </a:lnTo>
                    <a:lnTo>
                      <a:pt x="99" y="151"/>
                    </a:lnTo>
                    <a:lnTo>
                      <a:pt x="103" y="147"/>
                    </a:lnTo>
                    <a:lnTo>
                      <a:pt x="103" y="151"/>
                    </a:lnTo>
                    <a:lnTo>
                      <a:pt x="103" y="155"/>
                    </a:lnTo>
                    <a:lnTo>
                      <a:pt x="107" y="155"/>
                    </a:lnTo>
                    <a:lnTo>
                      <a:pt x="107" y="159"/>
                    </a:lnTo>
                    <a:lnTo>
                      <a:pt x="103" y="159"/>
                    </a:lnTo>
                    <a:lnTo>
                      <a:pt x="99" y="159"/>
                    </a:lnTo>
                    <a:lnTo>
                      <a:pt x="99" y="155"/>
                    </a:lnTo>
                    <a:lnTo>
                      <a:pt x="99" y="159"/>
                    </a:lnTo>
                    <a:lnTo>
                      <a:pt x="99" y="163"/>
                    </a:lnTo>
                    <a:lnTo>
                      <a:pt x="99" y="167"/>
                    </a:lnTo>
                    <a:lnTo>
                      <a:pt x="99" y="163"/>
                    </a:lnTo>
                    <a:lnTo>
                      <a:pt x="103" y="163"/>
                    </a:lnTo>
                    <a:lnTo>
                      <a:pt x="107" y="167"/>
                    </a:lnTo>
                    <a:lnTo>
                      <a:pt x="111" y="171"/>
                    </a:lnTo>
                    <a:lnTo>
                      <a:pt x="111" y="175"/>
                    </a:lnTo>
                    <a:lnTo>
                      <a:pt x="107" y="175"/>
                    </a:lnTo>
                    <a:lnTo>
                      <a:pt x="107" y="179"/>
                    </a:lnTo>
                    <a:lnTo>
                      <a:pt x="107" y="183"/>
                    </a:lnTo>
                    <a:lnTo>
                      <a:pt x="107" y="187"/>
                    </a:lnTo>
                    <a:lnTo>
                      <a:pt x="107" y="191"/>
                    </a:lnTo>
                    <a:lnTo>
                      <a:pt x="107" y="195"/>
                    </a:lnTo>
                    <a:lnTo>
                      <a:pt x="107" y="199"/>
                    </a:lnTo>
                    <a:lnTo>
                      <a:pt x="111" y="203"/>
                    </a:lnTo>
                    <a:lnTo>
                      <a:pt x="111" y="207"/>
                    </a:lnTo>
                    <a:lnTo>
                      <a:pt x="111" y="211"/>
                    </a:lnTo>
                    <a:lnTo>
                      <a:pt x="111" y="215"/>
                    </a:lnTo>
                    <a:lnTo>
                      <a:pt x="107" y="215"/>
                    </a:lnTo>
                    <a:lnTo>
                      <a:pt x="103" y="215"/>
                    </a:lnTo>
                    <a:lnTo>
                      <a:pt x="107" y="211"/>
                    </a:lnTo>
                    <a:lnTo>
                      <a:pt x="107" y="215"/>
                    </a:lnTo>
                    <a:lnTo>
                      <a:pt x="107" y="211"/>
                    </a:lnTo>
                    <a:lnTo>
                      <a:pt x="111" y="211"/>
                    </a:lnTo>
                    <a:lnTo>
                      <a:pt x="107" y="211"/>
                    </a:lnTo>
                    <a:lnTo>
                      <a:pt x="103" y="211"/>
                    </a:lnTo>
                    <a:lnTo>
                      <a:pt x="99" y="215"/>
                    </a:lnTo>
                    <a:lnTo>
                      <a:pt x="95" y="215"/>
                    </a:lnTo>
                    <a:lnTo>
                      <a:pt x="91" y="215"/>
                    </a:lnTo>
                    <a:lnTo>
                      <a:pt x="87" y="215"/>
                    </a:lnTo>
                    <a:lnTo>
                      <a:pt x="83" y="219"/>
                    </a:lnTo>
                    <a:lnTo>
                      <a:pt x="79" y="219"/>
                    </a:lnTo>
                    <a:lnTo>
                      <a:pt x="75" y="219"/>
                    </a:lnTo>
                    <a:lnTo>
                      <a:pt x="72" y="219"/>
                    </a:lnTo>
                    <a:lnTo>
                      <a:pt x="72" y="215"/>
                    </a:lnTo>
                    <a:lnTo>
                      <a:pt x="68" y="215"/>
                    </a:lnTo>
                    <a:lnTo>
                      <a:pt x="64" y="215"/>
                    </a:lnTo>
                    <a:lnTo>
                      <a:pt x="60" y="211"/>
                    </a:lnTo>
                    <a:lnTo>
                      <a:pt x="56" y="207"/>
                    </a:lnTo>
                    <a:lnTo>
                      <a:pt x="56" y="203"/>
                    </a:lnTo>
                    <a:lnTo>
                      <a:pt x="52" y="203"/>
                    </a:lnTo>
                    <a:lnTo>
                      <a:pt x="48" y="203"/>
                    </a:lnTo>
                    <a:lnTo>
                      <a:pt x="44" y="199"/>
                    </a:lnTo>
                    <a:lnTo>
                      <a:pt x="40" y="199"/>
                    </a:lnTo>
                    <a:lnTo>
                      <a:pt x="36" y="199"/>
                    </a:lnTo>
                    <a:lnTo>
                      <a:pt x="36" y="195"/>
                    </a:lnTo>
                    <a:lnTo>
                      <a:pt x="36" y="191"/>
                    </a:lnTo>
                    <a:lnTo>
                      <a:pt x="32" y="183"/>
                    </a:lnTo>
                    <a:lnTo>
                      <a:pt x="32" y="179"/>
                    </a:lnTo>
                    <a:lnTo>
                      <a:pt x="32" y="175"/>
                    </a:lnTo>
                    <a:lnTo>
                      <a:pt x="36" y="171"/>
                    </a:lnTo>
                    <a:lnTo>
                      <a:pt x="36" y="167"/>
                    </a:lnTo>
                    <a:lnTo>
                      <a:pt x="40" y="167"/>
                    </a:lnTo>
                    <a:lnTo>
                      <a:pt x="36" y="167"/>
                    </a:lnTo>
                    <a:lnTo>
                      <a:pt x="36" y="171"/>
                    </a:lnTo>
                    <a:lnTo>
                      <a:pt x="40" y="171"/>
                    </a:lnTo>
                    <a:lnTo>
                      <a:pt x="40" y="16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118" name="Freeform 208">
                <a:extLst>
                  <a:ext uri="{FF2B5EF4-FFF2-40B4-BE49-F238E27FC236}">
                    <a16:creationId xmlns:a16="http://schemas.microsoft.com/office/drawing/2014/main" id="{119339C9-22D3-EC6D-3FB5-6B3EF1B44437}"/>
                  </a:ext>
                </a:extLst>
              </p:cNvPr>
              <p:cNvSpPr>
                <a:spLocks/>
              </p:cNvSpPr>
              <p:nvPr>
                <p:custDataLst>
                  <p:tags r:id="rId92"/>
                </p:custDataLst>
              </p:nvPr>
            </p:nvSpPr>
            <p:spPr bwMode="gray">
              <a:xfrm>
                <a:off x="5907087" y="3275013"/>
                <a:ext cx="88900" cy="120650"/>
              </a:xfrm>
              <a:custGeom>
                <a:avLst/>
                <a:gdLst/>
                <a:ahLst/>
                <a:cxnLst>
                  <a:cxn ang="0">
                    <a:pos x="44" y="20"/>
                  </a:cxn>
                  <a:cxn ang="0">
                    <a:pos x="40" y="24"/>
                  </a:cxn>
                  <a:cxn ang="0">
                    <a:pos x="44" y="28"/>
                  </a:cxn>
                  <a:cxn ang="0">
                    <a:pos x="48" y="24"/>
                  </a:cxn>
                  <a:cxn ang="0">
                    <a:pos x="44" y="28"/>
                  </a:cxn>
                  <a:cxn ang="0">
                    <a:pos x="48" y="36"/>
                  </a:cxn>
                  <a:cxn ang="0">
                    <a:pos x="56" y="36"/>
                  </a:cxn>
                  <a:cxn ang="0">
                    <a:pos x="52" y="40"/>
                  </a:cxn>
                  <a:cxn ang="0">
                    <a:pos x="52" y="44"/>
                  </a:cxn>
                  <a:cxn ang="0">
                    <a:pos x="48" y="48"/>
                  </a:cxn>
                  <a:cxn ang="0">
                    <a:pos x="44" y="52"/>
                  </a:cxn>
                  <a:cxn ang="0">
                    <a:pos x="44" y="52"/>
                  </a:cxn>
                  <a:cxn ang="0">
                    <a:pos x="44" y="60"/>
                  </a:cxn>
                  <a:cxn ang="0">
                    <a:pos x="40" y="56"/>
                  </a:cxn>
                  <a:cxn ang="0">
                    <a:pos x="36" y="60"/>
                  </a:cxn>
                  <a:cxn ang="0">
                    <a:pos x="40" y="64"/>
                  </a:cxn>
                  <a:cxn ang="0">
                    <a:pos x="44" y="68"/>
                  </a:cxn>
                  <a:cxn ang="0">
                    <a:pos x="36" y="72"/>
                  </a:cxn>
                  <a:cxn ang="0">
                    <a:pos x="32" y="68"/>
                  </a:cxn>
                  <a:cxn ang="0">
                    <a:pos x="28" y="72"/>
                  </a:cxn>
                  <a:cxn ang="0">
                    <a:pos x="24" y="76"/>
                  </a:cxn>
                  <a:cxn ang="0">
                    <a:pos x="20" y="72"/>
                  </a:cxn>
                  <a:cxn ang="0">
                    <a:pos x="20" y="68"/>
                  </a:cxn>
                  <a:cxn ang="0">
                    <a:pos x="16" y="64"/>
                  </a:cxn>
                  <a:cxn ang="0">
                    <a:pos x="12" y="68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12" y="68"/>
                  </a:cxn>
                  <a:cxn ang="0">
                    <a:pos x="4" y="68"/>
                  </a:cxn>
                  <a:cxn ang="0">
                    <a:pos x="0" y="64"/>
                  </a:cxn>
                  <a:cxn ang="0">
                    <a:pos x="0" y="56"/>
                  </a:cxn>
                  <a:cxn ang="0">
                    <a:pos x="0" y="48"/>
                  </a:cxn>
                  <a:cxn ang="0">
                    <a:pos x="0" y="40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8" y="20"/>
                  </a:cxn>
                  <a:cxn ang="0">
                    <a:pos x="16" y="20"/>
                  </a:cxn>
                  <a:cxn ang="0">
                    <a:pos x="16" y="20"/>
                  </a:cxn>
                  <a:cxn ang="0">
                    <a:pos x="16" y="20"/>
                  </a:cxn>
                  <a:cxn ang="0">
                    <a:pos x="20" y="24"/>
                  </a:cxn>
                  <a:cxn ang="0">
                    <a:pos x="20" y="16"/>
                  </a:cxn>
                  <a:cxn ang="0">
                    <a:pos x="24" y="12"/>
                  </a:cxn>
                  <a:cxn ang="0">
                    <a:pos x="28" y="16"/>
                  </a:cxn>
                  <a:cxn ang="0">
                    <a:pos x="24" y="12"/>
                  </a:cxn>
                  <a:cxn ang="0">
                    <a:pos x="24" y="4"/>
                  </a:cxn>
                  <a:cxn ang="0">
                    <a:pos x="32" y="4"/>
                  </a:cxn>
                  <a:cxn ang="0">
                    <a:pos x="36" y="4"/>
                  </a:cxn>
                  <a:cxn ang="0">
                    <a:pos x="36" y="0"/>
                  </a:cxn>
                  <a:cxn ang="0">
                    <a:pos x="40" y="4"/>
                  </a:cxn>
                  <a:cxn ang="0">
                    <a:pos x="44" y="8"/>
                  </a:cxn>
                  <a:cxn ang="0">
                    <a:pos x="48" y="4"/>
                  </a:cxn>
                  <a:cxn ang="0">
                    <a:pos x="52" y="0"/>
                  </a:cxn>
                  <a:cxn ang="0">
                    <a:pos x="52" y="8"/>
                  </a:cxn>
                  <a:cxn ang="0">
                    <a:pos x="44" y="12"/>
                  </a:cxn>
                  <a:cxn ang="0">
                    <a:pos x="40" y="16"/>
                  </a:cxn>
                </a:cxnLst>
                <a:rect l="0" t="0" r="r" b="b"/>
                <a:pathLst>
                  <a:path w="56" h="76">
                    <a:moveTo>
                      <a:pt x="40" y="16"/>
                    </a:moveTo>
                    <a:lnTo>
                      <a:pt x="44" y="20"/>
                    </a:lnTo>
                    <a:lnTo>
                      <a:pt x="44" y="24"/>
                    </a:lnTo>
                    <a:lnTo>
                      <a:pt x="40" y="24"/>
                    </a:lnTo>
                    <a:lnTo>
                      <a:pt x="40" y="28"/>
                    </a:lnTo>
                    <a:lnTo>
                      <a:pt x="44" y="28"/>
                    </a:lnTo>
                    <a:lnTo>
                      <a:pt x="44" y="24"/>
                    </a:lnTo>
                    <a:lnTo>
                      <a:pt x="48" y="24"/>
                    </a:lnTo>
                    <a:lnTo>
                      <a:pt x="48" y="28"/>
                    </a:lnTo>
                    <a:lnTo>
                      <a:pt x="44" y="28"/>
                    </a:lnTo>
                    <a:lnTo>
                      <a:pt x="48" y="32"/>
                    </a:lnTo>
                    <a:lnTo>
                      <a:pt x="48" y="36"/>
                    </a:lnTo>
                    <a:lnTo>
                      <a:pt x="52" y="36"/>
                    </a:lnTo>
                    <a:lnTo>
                      <a:pt x="56" y="36"/>
                    </a:lnTo>
                    <a:lnTo>
                      <a:pt x="52" y="36"/>
                    </a:lnTo>
                    <a:lnTo>
                      <a:pt x="52" y="40"/>
                    </a:lnTo>
                    <a:lnTo>
                      <a:pt x="56" y="40"/>
                    </a:lnTo>
                    <a:lnTo>
                      <a:pt x="52" y="44"/>
                    </a:lnTo>
                    <a:lnTo>
                      <a:pt x="48" y="44"/>
                    </a:lnTo>
                    <a:lnTo>
                      <a:pt x="48" y="48"/>
                    </a:lnTo>
                    <a:lnTo>
                      <a:pt x="44" y="48"/>
                    </a:lnTo>
                    <a:lnTo>
                      <a:pt x="44" y="52"/>
                    </a:lnTo>
                    <a:lnTo>
                      <a:pt x="44" y="56"/>
                    </a:lnTo>
                    <a:lnTo>
                      <a:pt x="44" y="52"/>
                    </a:lnTo>
                    <a:lnTo>
                      <a:pt x="44" y="56"/>
                    </a:lnTo>
                    <a:lnTo>
                      <a:pt x="44" y="60"/>
                    </a:lnTo>
                    <a:lnTo>
                      <a:pt x="44" y="56"/>
                    </a:lnTo>
                    <a:lnTo>
                      <a:pt x="40" y="56"/>
                    </a:lnTo>
                    <a:lnTo>
                      <a:pt x="40" y="60"/>
                    </a:lnTo>
                    <a:lnTo>
                      <a:pt x="36" y="60"/>
                    </a:lnTo>
                    <a:lnTo>
                      <a:pt x="36" y="64"/>
                    </a:lnTo>
                    <a:lnTo>
                      <a:pt x="40" y="64"/>
                    </a:lnTo>
                    <a:lnTo>
                      <a:pt x="44" y="64"/>
                    </a:lnTo>
                    <a:lnTo>
                      <a:pt x="44" y="68"/>
                    </a:lnTo>
                    <a:lnTo>
                      <a:pt x="40" y="68"/>
                    </a:lnTo>
                    <a:lnTo>
                      <a:pt x="36" y="72"/>
                    </a:lnTo>
                    <a:lnTo>
                      <a:pt x="36" y="68"/>
                    </a:lnTo>
                    <a:lnTo>
                      <a:pt x="32" y="68"/>
                    </a:lnTo>
                    <a:lnTo>
                      <a:pt x="32" y="72"/>
                    </a:lnTo>
                    <a:lnTo>
                      <a:pt x="28" y="72"/>
                    </a:lnTo>
                    <a:lnTo>
                      <a:pt x="24" y="72"/>
                    </a:lnTo>
                    <a:lnTo>
                      <a:pt x="24" y="76"/>
                    </a:lnTo>
                    <a:lnTo>
                      <a:pt x="24" y="72"/>
                    </a:lnTo>
                    <a:lnTo>
                      <a:pt x="20" y="72"/>
                    </a:lnTo>
                    <a:lnTo>
                      <a:pt x="24" y="68"/>
                    </a:lnTo>
                    <a:lnTo>
                      <a:pt x="20" y="68"/>
                    </a:lnTo>
                    <a:lnTo>
                      <a:pt x="16" y="68"/>
                    </a:lnTo>
                    <a:lnTo>
                      <a:pt x="16" y="64"/>
                    </a:lnTo>
                    <a:lnTo>
                      <a:pt x="16" y="68"/>
                    </a:lnTo>
                    <a:lnTo>
                      <a:pt x="12" y="68"/>
                    </a:lnTo>
                    <a:lnTo>
                      <a:pt x="12" y="64"/>
                    </a:lnTo>
                    <a:lnTo>
                      <a:pt x="8" y="64"/>
                    </a:lnTo>
                    <a:lnTo>
                      <a:pt x="12" y="64"/>
                    </a:lnTo>
                    <a:lnTo>
                      <a:pt x="8" y="64"/>
                    </a:lnTo>
                    <a:lnTo>
                      <a:pt x="12" y="64"/>
                    </a:lnTo>
                    <a:lnTo>
                      <a:pt x="12" y="68"/>
                    </a:lnTo>
                    <a:lnTo>
                      <a:pt x="8" y="68"/>
                    </a:lnTo>
                    <a:lnTo>
                      <a:pt x="4" y="68"/>
                    </a:lnTo>
                    <a:lnTo>
                      <a:pt x="0" y="68"/>
                    </a:lnTo>
                    <a:lnTo>
                      <a:pt x="0" y="64"/>
                    </a:lnTo>
                    <a:lnTo>
                      <a:pt x="4" y="60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4" y="32"/>
                    </a:lnTo>
                    <a:lnTo>
                      <a:pt x="4" y="28"/>
                    </a:lnTo>
                    <a:lnTo>
                      <a:pt x="4" y="24"/>
                    </a:lnTo>
                    <a:lnTo>
                      <a:pt x="8" y="24"/>
                    </a:lnTo>
                    <a:lnTo>
                      <a:pt x="8" y="20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16" y="16"/>
                    </a:lnTo>
                    <a:lnTo>
                      <a:pt x="16" y="20"/>
                    </a:lnTo>
                    <a:lnTo>
                      <a:pt x="20" y="20"/>
                    </a:lnTo>
                    <a:lnTo>
                      <a:pt x="16" y="20"/>
                    </a:lnTo>
                    <a:lnTo>
                      <a:pt x="16" y="24"/>
                    </a:lnTo>
                    <a:lnTo>
                      <a:pt x="20" y="24"/>
                    </a:lnTo>
                    <a:lnTo>
                      <a:pt x="20" y="20"/>
                    </a:lnTo>
                    <a:lnTo>
                      <a:pt x="20" y="16"/>
                    </a:lnTo>
                    <a:lnTo>
                      <a:pt x="20" y="12"/>
                    </a:lnTo>
                    <a:lnTo>
                      <a:pt x="24" y="12"/>
                    </a:lnTo>
                    <a:lnTo>
                      <a:pt x="24" y="16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4" y="4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6" y="8"/>
                    </a:lnTo>
                    <a:lnTo>
                      <a:pt x="36" y="4"/>
                    </a:lnTo>
                    <a:lnTo>
                      <a:pt x="32" y="4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0" y="4"/>
                    </a:lnTo>
                    <a:lnTo>
                      <a:pt x="40" y="8"/>
                    </a:lnTo>
                    <a:lnTo>
                      <a:pt x="44" y="8"/>
                    </a:lnTo>
                    <a:lnTo>
                      <a:pt x="44" y="4"/>
                    </a:lnTo>
                    <a:lnTo>
                      <a:pt x="48" y="4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2" y="4"/>
                    </a:lnTo>
                    <a:lnTo>
                      <a:pt x="52" y="8"/>
                    </a:lnTo>
                    <a:lnTo>
                      <a:pt x="48" y="12"/>
                    </a:lnTo>
                    <a:lnTo>
                      <a:pt x="44" y="12"/>
                    </a:lnTo>
                    <a:lnTo>
                      <a:pt x="44" y="16"/>
                    </a:lnTo>
                    <a:lnTo>
                      <a:pt x="40" y="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</p:grpSp>
        <p:sp>
          <p:nvSpPr>
            <p:cNvPr id="96" name="Freeform 198">
              <a:extLst>
                <a:ext uri="{FF2B5EF4-FFF2-40B4-BE49-F238E27FC236}">
                  <a16:creationId xmlns:a16="http://schemas.microsoft.com/office/drawing/2014/main" id="{57339379-3CB5-8E7C-6E72-087C4830510C}"/>
                </a:ext>
              </a:extLst>
            </p:cNvPr>
            <p:cNvSpPr>
              <a:spLocks/>
            </p:cNvSpPr>
            <p:nvPr/>
          </p:nvSpPr>
          <p:spPr bwMode="gray">
            <a:xfrm>
              <a:off x="5238222" y="2049635"/>
              <a:ext cx="15725" cy="1397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7" name="Freeform 265">
              <a:extLst>
                <a:ext uri="{FF2B5EF4-FFF2-40B4-BE49-F238E27FC236}">
                  <a16:creationId xmlns:a16="http://schemas.microsoft.com/office/drawing/2014/main" id="{4901928C-182C-A521-5C82-1EAA081A0839}"/>
                </a:ext>
              </a:extLst>
            </p:cNvPr>
            <p:cNvSpPr>
              <a:spLocks/>
            </p:cNvSpPr>
            <p:nvPr/>
          </p:nvSpPr>
          <p:spPr bwMode="gray">
            <a:xfrm>
              <a:off x="8705816" y="4893753"/>
              <a:ext cx="3933" cy="1397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8" name="Freeform 336">
              <a:extLst>
                <a:ext uri="{FF2B5EF4-FFF2-40B4-BE49-F238E27FC236}">
                  <a16:creationId xmlns:a16="http://schemas.microsoft.com/office/drawing/2014/main" id="{CBB48667-C9EC-C147-50E8-905D4AB8502F}"/>
                </a:ext>
              </a:extLst>
            </p:cNvPr>
            <p:cNvSpPr>
              <a:spLocks/>
            </p:cNvSpPr>
            <p:nvPr/>
          </p:nvSpPr>
          <p:spPr bwMode="gray">
            <a:xfrm>
              <a:off x="4078426" y="2035660"/>
              <a:ext cx="3933" cy="349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9" name="Freeform 337">
              <a:extLst>
                <a:ext uri="{FF2B5EF4-FFF2-40B4-BE49-F238E27FC236}">
                  <a16:creationId xmlns:a16="http://schemas.microsoft.com/office/drawing/2014/main" id="{CA7BE7AE-DDB6-574C-C79A-7AB557651A53}"/>
                </a:ext>
              </a:extLst>
            </p:cNvPr>
            <p:cNvSpPr>
              <a:spLocks/>
            </p:cNvSpPr>
            <p:nvPr/>
          </p:nvSpPr>
          <p:spPr bwMode="gray">
            <a:xfrm>
              <a:off x="7200045" y="5173275"/>
              <a:ext cx="15725" cy="349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00" name="Freeform 338">
              <a:extLst>
                <a:ext uri="{FF2B5EF4-FFF2-40B4-BE49-F238E27FC236}">
                  <a16:creationId xmlns:a16="http://schemas.microsoft.com/office/drawing/2014/main" id="{185EBAD6-5E5B-4D81-44E6-D630397A2FC8}"/>
                </a:ext>
              </a:extLst>
            </p:cNvPr>
            <p:cNvSpPr>
              <a:spLocks/>
            </p:cNvSpPr>
            <p:nvPr/>
          </p:nvSpPr>
          <p:spPr bwMode="gray">
            <a:xfrm>
              <a:off x="6932703" y="5522674"/>
              <a:ext cx="3933" cy="349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F712C7D-AC84-6553-F357-AE773F8EBF5A}"/>
                </a:ext>
              </a:extLst>
            </p:cNvPr>
            <p:cNvSpPr txBox="1"/>
            <p:nvPr/>
          </p:nvSpPr>
          <p:spPr>
            <a:xfrm>
              <a:off x="6561405" y="4199993"/>
              <a:ext cx="1372554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203200" marR="0" lvl="0" indent="-203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25000"/>
                <a:buFont typeface="Arial"/>
                <a:buChar char="•"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lus Jakarta Sans"/>
                  <a:cs typeface="Arial" panose="020B0604020202020204" pitchFamily="34" charset="0"/>
                </a:rPr>
                <a:t> 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lus Jakarta Sans"/>
                  <a:cs typeface="Arial" panose="020B0604020202020204" pitchFamily="34" charset="0"/>
                </a:rPr>
                <a:t>Kisumu, Kenya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A2F83EA-8883-85F4-6E8D-CF9D89A51FB1}"/>
                </a:ext>
              </a:extLst>
            </p:cNvPr>
            <p:cNvSpPr txBox="1"/>
            <p:nvPr/>
          </p:nvSpPr>
          <p:spPr>
            <a:xfrm>
              <a:off x="6350844" y="5570667"/>
              <a:ext cx="1915204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203200" marR="0" lvl="0" indent="-203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25000"/>
                <a:buFont typeface="Arial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lus Jakarta Sans"/>
                  <a:cs typeface="Arial" panose="020B0604020202020204" pitchFamily="34" charset="0"/>
                </a:rPr>
                <a:t>Manhiça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lus Jakarta Sans"/>
                  <a:cs typeface="Arial" panose="020B0604020202020204" pitchFamily="34" charset="0"/>
                </a:rPr>
                <a:t>, Mozambique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58DE353-CA43-3A61-F39E-4798E6401731}"/>
                </a:ext>
              </a:extLst>
            </p:cNvPr>
            <p:cNvSpPr txBox="1"/>
            <p:nvPr/>
          </p:nvSpPr>
          <p:spPr>
            <a:xfrm>
              <a:off x="6046572" y="5867722"/>
              <a:ext cx="1759777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203200" marR="0" lvl="0" indent="-203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25000"/>
                <a:buFont typeface="Arial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lus Jakarta Sans"/>
                  <a:cs typeface="Arial" panose="020B0604020202020204" pitchFamily="34" charset="0"/>
                </a:rPr>
                <a:t>Soweto, South Africa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5B021E7-BE56-BE91-971E-5336F06F7D22}"/>
                </a:ext>
              </a:extLst>
            </p:cNvPr>
            <p:cNvSpPr txBox="1"/>
            <p:nvPr/>
          </p:nvSpPr>
          <p:spPr>
            <a:xfrm>
              <a:off x="6810562" y="3573455"/>
              <a:ext cx="234626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03200" marR="0" lvl="0" indent="-203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25000"/>
                <a:buFont typeface="Arial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lus Jakarta Sans"/>
                  <a:cs typeface="Arial" panose="020B0604020202020204" pitchFamily="34" charset="0"/>
                </a:rPr>
                <a:t>Harar/Kersa, Ethiopia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0E79F60-4DC1-F3AC-648C-888F5E5468AE}"/>
                </a:ext>
              </a:extLst>
            </p:cNvPr>
            <p:cNvSpPr txBox="1"/>
            <p:nvPr/>
          </p:nvSpPr>
          <p:spPr>
            <a:xfrm>
              <a:off x="9740697" y="2723548"/>
              <a:ext cx="1907068" cy="6636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203200" marR="0" lvl="0" indent="-203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25000"/>
                <a:buFont typeface="Arial"/>
                <a:buChar char="•"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lus Jakarta Sans"/>
                </a:rPr>
                <a:t> 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lus Jakarta Sans"/>
                  <a:cs typeface="Arial" panose="020B0604020202020204" pitchFamily="34" charset="0"/>
                </a:rPr>
                <a:t>Baliakandi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lus Jakarta Sans"/>
                  <a:cs typeface="Arial" panose="020B0604020202020204" pitchFamily="34" charset="0"/>
                </a:rPr>
                <a:t>, 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25000"/>
                <a:tabLst/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Plus Jakarta Sans"/>
                  <a:cs typeface="Arial" panose="020B0604020202020204" pitchFamily="34" charset="0"/>
                </a:rPr>
                <a:t>     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lus Jakarta Sans"/>
                  <a:cs typeface="Arial" panose="020B0604020202020204" pitchFamily="34" charset="0"/>
                </a:rPr>
                <a:t>Bangladesh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912E0E4-5ED8-A77C-F66A-44287F107A2C}"/>
                </a:ext>
              </a:extLst>
            </p:cNvPr>
            <p:cNvSpPr txBox="1"/>
            <p:nvPr/>
          </p:nvSpPr>
          <p:spPr>
            <a:xfrm>
              <a:off x="3993235" y="3351529"/>
              <a:ext cx="288541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203200" marR="0" lvl="0" indent="-203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25000"/>
                <a:buFont typeface="Arial"/>
                <a:buChar char="•"/>
                <a:tabLst/>
                <a:defRPr/>
              </a:pPr>
              <a:r>
                <a:rPr kumimoji="0" lang="en-US" sz="14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  <a:ea typeface="+mn-ea"/>
                  <a:cs typeface="+mn-cs"/>
                </a:rPr>
                <a:t>  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7B9015C-6F68-C259-C050-D4F73B8EBBA0}"/>
                </a:ext>
              </a:extLst>
            </p:cNvPr>
            <p:cNvSpPr txBox="1"/>
            <p:nvPr/>
          </p:nvSpPr>
          <p:spPr>
            <a:xfrm>
              <a:off x="3722893" y="3634428"/>
              <a:ext cx="31418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203200" marR="0" lvl="0" indent="-203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25000"/>
                <a:buFont typeface="Arial"/>
                <a:buChar char="•"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  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CCA6380-D009-67CB-9AEA-F3ACD5E7D989}"/>
                </a:ext>
              </a:extLst>
            </p:cNvPr>
            <p:cNvSpPr txBox="1"/>
            <p:nvPr/>
          </p:nvSpPr>
          <p:spPr>
            <a:xfrm>
              <a:off x="6694933" y="5200423"/>
              <a:ext cx="2340179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03200" marR="0" lvl="0" indent="-203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25000"/>
                <a:buFont typeface="Arial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lus Jakarta Sans"/>
                  <a:cs typeface="Arial" panose="020B0604020202020204" pitchFamily="34" charset="0"/>
                </a:rPr>
                <a:t>Quelimane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lus Jakarta Sans"/>
                  <a:cs typeface="Arial" panose="020B0604020202020204" pitchFamily="34" charset="0"/>
                </a:rPr>
                <a:t>, Mozambique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A10B15B-3234-CACA-6F7F-604D8BB2CD92}"/>
                </a:ext>
              </a:extLst>
            </p:cNvPr>
            <p:cNvSpPr txBox="1"/>
            <p:nvPr/>
          </p:nvSpPr>
          <p:spPr>
            <a:xfrm>
              <a:off x="2701685" y="3345912"/>
              <a:ext cx="1099981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25000"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lus Jakarta Sans"/>
                </a:rPr>
                <a:t> 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lus Jakarta Sans"/>
                  <a:cs typeface="Arial" panose="020B0604020202020204" pitchFamily="34" charset="0"/>
                </a:rPr>
                <a:t>Bamako, Mali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58AEA7E-3202-ABEF-6259-81AA558DAFCE}"/>
                </a:ext>
              </a:extLst>
            </p:cNvPr>
            <p:cNvSpPr txBox="1"/>
            <p:nvPr/>
          </p:nvSpPr>
          <p:spPr>
            <a:xfrm>
              <a:off x="2202793" y="3798343"/>
              <a:ext cx="164378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25000"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lus Jakarta Sans"/>
                </a:rPr>
                <a:t>  </a:t>
              </a: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lus Jakarta Sans"/>
                  <a:cs typeface="Arial" panose="020B0604020202020204" pitchFamily="34" charset="0"/>
                </a:rPr>
                <a:t>Makeni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lus Jakarta Sans"/>
                  <a:cs typeface="Arial" panose="020B0604020202020204" pitchFamily="34" charset="0"/>
                </a:rPr>
                <a:t>, Sierra Leone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9A5254B-29B8-9F28-8C66-E3458F491A8C}"/>
                </a:ext>
              </a:extLst>
            </p:cNvPr>
            <p:cNvSpPr txBox="1"/>
            <p:nvPr/>
          </p:nvSpPr>
          <p:spPr>
            <a:xfrm>
              <a:off x="4824072" y="3474446"/>
              <a:ext cx="4207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  <a:ea typeface="+mn-ea"/>
                  <a:cs typeface="+mn-cs"/>
                </a:rPr>
                <a:t> </a:t>
              </a:r>
              <a:endParaRPr lang="en-US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17911F7B-8524-F77A-EA03-3FC57C8D6999}"/>
                </a:ext>
              </a:extLst>
            </p:cNvPr>
            <p:cNvSpPr txBox="1"/>
            <p:nvPr/>
          </p:nvSpPr>
          <p:spPr>
            <a:xfrm>
              <a:off x="4693250" y="3784012"/>
              <a:ext cx="4207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  <a:ea typeface="+mn-ea"/>
                  <a:cs typeface="+mn-cs"/>
                </a:rPr>
                <a:t> </a:t>
              </a:r>
              <a:endParaRPr 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BC46E55-23C6-063E-28D6-C611F2D0076F}"/>
                </a:ext>
              </a:extLst>
            </p:cNvPr>
            <p:cNvSpPr txBox="1"/>
            <p:nvPr/>
          </p:nvSpPr>
          <p:spPr>
            <a:xfrm>
              <a:off x="8285335" y="2554566"/>
              <a:ext cx="4207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  <a:ea typeface="+mn-ea"/>
                  <a:cs typeface="+mn-cs"/>
                </a:rPr>
                <a:t> </a:t>
              </a:r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DB61241-4F25-0005-CFFD-1D5A806A11AE}"/>
                </a:ext>
              </a:extLst>
            </p:cNvPr>
            <p:cNvSpPr txBox="1"/>
            <p:nvPr/>
          </p:nvSpPr>
          <p:spPr>
            <a:xfrm>
              <a:off x="2971820" y="4160377"/>
              <a:ext cx="203357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25000"/>
                <a:tabLst/>
                <a:defRPr/>
              </a:pPr>
              <a:r>
                <a:rPr kumimoji="0" lang="en-US" sz="1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lus Jakarta Sans"/>
                </a:rPr>
                <a:t>Bauchi and Calabar, Nigeria</a:t>
              </a:r>
              <a:endPara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/>
                <a:cs typeface="Arial" panose="020B0604020202020204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B1496377-0C1A-50E3-34F3-9DDB22A8BF98}"/>
                </a:ext>
              </a:extLst>
            </p:cNvPr>
            <p:cNvSpPr txBox="1"/>
            <p:nvPr/>
          </p:nvSpPr>
          <p:spPr>
            <a:xfrm>
              <a:off x="7274346" y="2855368"/>
              <a:ext cx="234626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25000"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lus Jakarta Sans"/>
                  <a:cs typeface="Arial" panose="020B0604020202020204" pitchFamily="34" charset="0"/>
                </a:rPr>
                <a:t>Karachi, Pakistan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6892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2A6994-40F4-E172-BABC-6A37967F3E4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4800" b="1" dirty="0"/>
              <a:t>What is known</a:t>
            </a:r>
            <a:endParaRPr lang="en-SL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8A884-75F9-83E0-CB77-4B14C832D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124" y="1802394"/>
            <a:ext cx="10487960" cy="411006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Adult mortality rates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endemic areas are generally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compared to children because many adults in malaria-endemic areas develop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partial immunity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time due to repeated exposure to the malaria parasite</a:t>
            </a:r>
            <a:endParaRPr lang="en-S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C7FBC8-7475-3259-6395-924BB003BE5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endParaRPr lang="en-SL" dirty="0"/>
          </a:p>
        </p:txBody>
      </p:sp>
    </p:spTree>
    <p:extLst>
      <p:ext uri="{BB962C8B-B14F-4D97-AF65-F5344CB8AC3E}">
        <p14:creationId xmlns:p14="http://schemas.microsoft.com/office/powerpoint/2010/main" val="2467556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2B30-F1DE-A8C6-FAB9-3A9D123D9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941" y="1030943"/>
            <a:ext cx="6343059" cy="2591017"/>
          </a:xfrm>
        </p:spPr>
        <p:txBody>
          <a:bodyPr/>
          <a:lstStyle/>
          <a:p>
            <a:pPr algn="ctr"/>
            <a:br>
              <a:rPr lang="en-US" b="1" i="0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en-US" b="1" i="0" dirty="0">
                <a:solidFill>
                  <a:schemeClr val="bg1"/>
                </a:solidFill>
                <a:effectLst/>
                <a:latin typeface="+mn-lt"/>
              </a:rPr>
              <a:t>What was new as suggested by a recent study?</a:t>
            </a:r>
            <a:br>
              <a:rPr lang="en-US" b="1" i="0" dirty="0">
                <a:solidFill>
                  <a:schemeClr val="bg1"/>
                </a:solidFill>
                <a:effectLst/>
                <a:latin typeface="+mn-lt"/>
              </a:rPr>
            </a:b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782D7A-E218-1ADF-BDEB-9ECC6FDEC65B}"/>
              </a:ext>
            </a:extLst>
          </p:cNvPr>
          <p:cNvSpPr txBox="1"/>
          <p:nvPr/>
        </p:nvSpPr>
        <p:spPr>
          <a:xfrm>
            <a:off x="6476262" y="4455898"/>
            <a:ext cx="5715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Carshon-Marsh R, Aimone A, Ansumana R, Swaray IB,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Assalif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A, Musa A, Meh C, Smart F, Hang Fu S, Newcombe L,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Kamadod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R, Saikia N, Gelband H,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Jambai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A, Jha P. Child, maternal, and adult mortality in Sierra Leone: nationally representative mortality survey 2018-20. 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Lancet Glob Health.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2022 Jan;10(1):e114-e123.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10.1016/S2214-109X(21)00459-9.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Epub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2021 Nov 25. PMID: 34838202; PMCID: PMC8672062.</a:t>
            </a:r>
            <a:endParaRPr kumimoji="0" lang="en-SL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F898F8-83A8-D743-ED14-285EBB4F2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67" y="500030"/>
            <a:ext cx="2892433" cy="1325337"/>
          </a:xfrm>
          <a:prstGeom prst="rect">
            <a:avLst/>
          </a:prstGeom>
        </p:spPr>
      </p:pic>
      <p:pic>
        <p:nvPicPr>
          <p:cNvPr id="11" name="Picture Placeholder 10" descr="A person carrying a baby&#10;&#10;AI-generated content may be incorrect.">
            <a:extLst>
              <a:ext uri="{FF2B5EF4-FFF2-40B4-BE49-F238E27FC236}">
                <a16:creationId xmlns:a16="http://schemas.microsoft.com/office/drawing/2014/main" id="{89770AAC-C8BE-9560-EFE6-699154955AE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6" b="173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9238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0765B-F2AF-1917-09AC-E6237339D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254B60-043F-9577-2ACF-C3F12D1B01E6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95014" y="639923"/>
            <a:ext cx="6243844" cy="819371"/>
          </a:xfrm>
        </p:spPr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study by Carshon-Marsh et al.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600" b="1" dirty="0"/>
              <a:t>Lancet Glob Health</a:t>
            </a:r>
          </a:p>
          <a:p>
            <a:endParaRPr lang="en-SL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FA1B9-B02F-2094-B474-076FA8B3A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124" y="1802392"/>
            <a:ext cx="10830734" cy="4110067"/>
          </a:xfrm>
        </p:spPr>
        <p:txBody>
          <a:bodyPr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physician review of verbal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apsies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(VA) collected as a part of a nationally-representative survey in Sierra Leone estimated deaths due to malaria: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20%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deaths among 15-29 years 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14%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among 30-69 years </a:t>
            </a:r>
          </a:p>
          <a:p>
            <a:pPr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Big Question??</a:t>
            </a:r>
          </a:p>
          <a:p>
            <a:pPr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Could Malaria Indeed be a Common Cause of Adult Mortality?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Yes: This had s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ignificant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public health challenges and broader socio-economic implications affecting families, healthcare systems, and national economies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S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F79881-2B2C-8DE9-6A01-4F95A95A95E2}"/>
              </a:ext>
            </a:extLst>
          </p:cNvPr>
          <p:cNvSpPr txBox="1">
            <a:spLocks/>
          </p:cNvSpPr>
          <p:nvPr/>
        </p:nvSpPr>
        <p:spPr>
          <a:xfrm>
            <a:off x="708124" y="494895"/>
            <a:ext cx="4257281" cy="102704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2022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449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4F67EA-B7B9-8318-CF19-D333297C3C8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CHAMPS Advantage</a:t>
            </a:r>
            <a:endParaRPr kumimoji="0" lang="en-S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S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EA85B9-F06A-C37E-C61C-B06559552DCB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6791479" y="1768811"/>
            <a:ext cx="5268913" cy="224089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D29A79-FD9E-D8E3-CAB8-F54F190F5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140" y="1599791"/>
            <a:ext cx="7963786" cy="4110037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Though primarily about ‘Child Health’, CHAMPS was u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niquely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positioned to take on this scientific question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S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ensitivity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specificity of verbal autopsy alone for malaria COD are not perfect.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CHAMPS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methodology is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more robust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Improves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evidence for assigning causes of death for adult in high malaria transmission areas. 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Includes data from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 abstractions, verbal &amp; social autopsy records, laboratory investigations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(including gross examination, microbiology/molecular testing, and histopathology investigations)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SL" dirty="0"/>
          </a:p>
        </p:txBody>
      </p:sp>
    </p:spTree>
    <p:extLst>
      <p:ext uri="{BB962C8B-B14F-4D97-AF65-F5344CB8AC3E}">
        <p14:creationId xmlns:p14="http://schemas.microsoft.com/office/powerpoint/2010/main" val="3834964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4">
            <a:extLst>
              <a:ext uri="{FF2B5EF4-FFF2-40B4-BE49-F238E27FC236}">
                <a16:creationId xmlns:a16="http://schemas.microsoft.com/office/drawing/2014/main" id="{8BE81A80-1A30-8476-9C5C-2085104DF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506" y="3232059"/>
            <a:ext cx="4713854" cy="2045110"/>
          </a:xfrm>
        </p:spPr>
        <p:txBody>
          <a:bodyPr/>
          <a:lstStyle/>
          <a:p>
            <a:r>
              <a:rPr lang="en-US" b="1" i="0" dirty="0">
                <a:solidFill>
                  <a:schemeClr val="bg1"/>
                </a:solidFill>
                <a:effectLst/>
                <a:latin typeface="+mn-lt"/>
              </a:rPr>
              <a:t>July 2022:</a:t>
            </a:r>
            <a:br>
              <a:rPr lang="en-US" b="1" i="0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en-US" b="1" i="0" dirty="0">
                <a:solidFill>
                  <a:schemeClr val="bg1"/>
                </a:solidFill>
                <a:effectLst/>
                <a:latin typeface="+mn-lt"/>
              </a:rPr>
              <a:t>Pivoting to Investigate Adult Mortality</a:t>
            </a:r>
            <a:br>
              <a:rPr lang="en-US" b="1" i="0" dirty="0">
                <a:solidFill>
                  <a:schemeClr val="bg1"/>
                </a:solidFill>
                <a:effectLst/>
                <a:latin typeface="+mn-lt"/>
              </a:rPr>
            </a:b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681440C-D4BB-32A4-BF96-217ED5E6F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237" y="1906722"/>
            <a:ext cx="2892433" cy="132533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DE2F360-03EC-4BD3-F887-9B382350BB37}"/>
              </a:ext>
            </a:extLst>
          </p:cNvPr>
          <p:cNvSpPr txBox="1"/>
          <p:nvPr/>
        </p:nvSpPr>
        <p:spPr>
          <a:xfrm>
            <a:off x="5488506" y="5651182"/>
            <a:ext cx="5901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from Sierra Leone &amp; Kenya CHAMPS Sites</a:t>
            </a:r>
          </a:p>
        </p:txBody>
      </p:sp>
      <p:pic>
        <p:nvPicPr>
          <p:cNvPr id="19" name="Picture Placeholder 18" descr="A person carrying a baby&#10;&#10;AI-generated content may be incorrect.">
            <a:extLst>
              <a:ext uri="{FF2B5EF4-FFF2-40B4-BE49-F238E27FC236}">
                <a16:creationId xmlns:a16="http://schemas.microsoft.com/office/drawing/2014/main" id="{03CE7E9B-44D4-7BA2-2D0B-3A3F0E41DEB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6" r="16016"/>
          <a:stretch>
            <a:fillRect/>
          </a:stretch>
        </p:blipFill>
        <p:spPr>
          <a:xfrm>
            <a:off x="7596188" y="-2146300"/>
            <a:ext cx="5211762" cy="5105400"/>
          </a:xfrm>
        </p:spPr>
      </p:pic>
      <p:pic>
        <p:nvPicPr>
          <p:cNvPr id="17" name="Picture Placeholder 16" descr="A person holding a baby&#10;&#10;AI-generated content may be incorrect.">
            <a:extLst>
              <a:ext uri="{FF2B5EF4-FFF2-40B4-BE49-F238E27FC236}">
                <a16:creationId xmlns:a16="http://schemas.microsoft.com/office/drawing/2014/main" id="{D5F7772A-AB17-2D9B-1619-768C920EBB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7" r="16057"/>
          <a:stretch>
            <a:fillRect/>
          </a:stretch>
        </p:blipFill>
        <p:spPr>
          <a:xfrm>
            <a:off x="-1271587" y="1014107"/>
            <a:ext cx="6760093" cy="6622179"/>
          </a:xfrm>
        </p:spPr>
      </p:pic>
    </p:spTree>
    <p:extLst>
      <p:ext uri="{BB962C8B-B14F-4D97-AF65-F5344CB8AC3E}">
        <p14:creationId xmlns:p14="http://schemas.microsoft.com/office/powerpoint/2010/main" val="1250666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27F6A-C1C1-399B-4F76-9DAF1281F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D37C81-C434-387B-3E8B-497A76D0CF06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375564" y="650550"/>
            <a:ext cx="6163294" cy="819371"/>
          </a:xfrm>
        </p:spPr>
        <p:txBody>
          <a:bodyPr/>
          <a:lstStyle/>
          <a:p>
            <a:r>
              <a:rPr lang="en-US" sz="3600" b="1" dirty="0"/>
              <a:t>Adult Malaria Study in Sierra Leone &amp; Kenya</a:t>
            </a:r>
            <a:endParaRPr lang="en-SL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EE4FA-20B1-C6B1-B25E-6B470D139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124" y="1802394"/>
            <a:ext cx="10830734" cy="4110067"/>
          </a:xfrm>
        </p:spPr>
        <p:txBody>
          <a:bodyPr lIns="91440" tIns="45720" rIns="91440" bIns="45720" anchor="t"/>
          <a:lstStyle/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 CHAMPS protocols, between July 2022 and December 2023</a:t>
            </a:r>
            <a:r>
              <a:rPr lang="en-US" sz="2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CHAMPS network prospectively enrolled 624 adult deaths from 2 site with the highest mortality from malaria based on child cases.</a:t>
            </a:r>
          </a:p>
          <a:p>
            <a:pPr marL="1143000" lvl="1" indent="-457200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324 cases from Kenya </a:t>
            </a:r>
          </a:p>
          <a:p>
            <a:pPr marL="1143000" lvl="1" indent="-4572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300 cases from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Sierra Leone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Cases underwent a standardized minimally invasive tissue sampling (MITS) procedure to collect tissue from liver, lungs, and brain. Peripheral blood, cerebrospinal fluid (CSF), stool, and oropharyngeal/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nasopharyngeal (OP/NP) swabs were also taken. These were all tested. 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SL" dirty="0"/>
          </a:p>
        </p:txBody>
      </p:sp>
    </p:spTree>
    <p:extLst>
      <p:ext uri="{BB962C8B-B14F-4D97-AF65-F5344CB8AC3E}">
        <p14:creationId xmlns:p14="http://schemas.microsoft.com/office/powerpoint/2010/main" val="36873778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oSoBsLmUepB9_i5.yjF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LLqEB9Kkef6Pk7_7S7h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er_jOv7akC0.q4QJd0qH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mCUe0YWUyh7O_5eTtxi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GqrI.mEEWaJieVCnzoQ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.jxprthA0iz3DG_WqMPt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uh1UbSiDEWey0.YDkBZf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RDAebZ4lkO_AZSt6NR3x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ceUxARYBUWzyaR0r2Mhv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HRlkU.t0KQQr_.ASuA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RI9krqX0KlJmofo0Xje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mB_O6M7kCsrjzhZIory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QFgtoph0iQC1vZ5BGu9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i.0wwsq02SDneHeUc0p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pQgNAyxEizVzZfpvfA.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FeHJh81cUmnaqYo5hmEF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vbvn4Qmfke.VsJPiqQ7q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ZOXnt02kWMsSNBJiWVP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0evs17ve0O6t0j8.NilG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LrVPsXAEm6Vzvx4HsdU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wTlDbdohEyACog.PMmTZ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OznX4S6P0uxfd7vmE1Mk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DNfBZpSX0m2XK0Sm3gkk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TyjvWZsUSLE4Kv.ioT6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eNm4IDoUK5OQ4LFKpy_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IUIrpLGSEi4kM2I9dPCj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yV81Q.5uUOoUMfZRjvGF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AGxqbLbk6KphGE1ueeh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QTwpISH30efA7Dnld3XB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qLWtg8BnUS0JCo9VfHzn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2knjusGE.UIwd7.Gqmd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6TqRWQATEycV6RLseZQT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.2iWcgaEGcuCzU2Bnkc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aG.ikopW0SHJYiiHsJcw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0UWGTF85kaapDfuiP4JV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tiCi5xhd0ic0QheWJ6AW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Hl6jCz90Okb_oNnlsEA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4F79Ro_0eUGZ4iV95k4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NI4si0yIk2IuU_wywu5S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CBZTRZeWkynRQ4davbgI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2pet89KEq.AUUCBXI9A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I23ixv8ZU6gJlmCuTveO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b0_j5Icw0CART9iKRqeV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xgZeCIUk2tvzzCs1cCK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CiD.y4kOtPO573BADO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bay4waL02YsT_3jMDT8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TNSBs0pmk.FR0vY0OY2g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sdRuSNLEmGlp1Pk30.I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LCiGm7IOEK4yevxrqE4b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r3w11BdU6YTE97mkhB3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o4fPReZ0e1zO1OEJSlY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a0YLrNiEW4NC5AL8tU7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J7k23f2YEWuFWOr5lxW5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57idyvM0qT8X1ir.xd4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4TLe_wOwUeLRb3Lnjebx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I0xbWstUCTPVT95CxMI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BnGC55jU.TIv7eFwHr.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ROWwKvKE0iuLEBU3JMqm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5vVgdf9UCeNKCa5iNrk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s5ICAPjk.1jh.m_Xnaf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UWvqfQKF0q4FFluEa.07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A_rZqB0zk25xrCwgGbpW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0qOSyRgjUypbAzoT7szH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MbHMHlPNEOsufuYoNyni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XKU_3qN0amQj0zc1R7p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.sj6TIoUaQCezptvv_m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YvQUsmmEmzOXDrvk0ZI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gYZAQ3xak.LhT1ah4eVJ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K7eLZW7o0SDuqVK.UQdg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ZKtMXaZbUis8sZMa6t9v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pDD1q40UiO2lI6qTmZ5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QCuvURH0u38GxaxgG2n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kOoaRFrJUSu3XEux_3o7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pPEfiGPoE.aPcWzUBFK8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_q8Y6qVOE6LoSu.NyPRu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TZre4vaFkmK5o8LsmeV5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3kigKY8EEikNFDsZVeSV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WF9fvCmEOS3Fh8fLwau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shoIVCX0U2cJQ2FLuNQW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CSWG_TyW0qWNaQavpG9f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nNZpAZolUipS6DzLygnC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6bE7Y57hEiHhxDzCUV0Y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UU2Yq4fEa5T5l_Z7nuh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RW4dy3DUuWPuUifAbTz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6d1Frw7EESSlxihIk7L5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zpKdOE.EuHg8N7R2Ryp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OkDnkCmUOkP34SeaJ6B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CQ7sGSo3UqShzX7DFXqL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cOQj.zWky.RyK.ZP30jQ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rEztuaTQk6VBr527KE3d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6Kp8QyUzUOjoWze.Dzhh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1V9LcdPESLpa2Zbkp6nw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92F2583103A3449F208B490C7D6E76" ma:contentTypeVersion="19" ma:contentTypeDescription="Create a new document." ma:contentTypeScope="" ma:versionID="0697d9a57b05a567be887db2e038ac90">
  <xsd:schema xmlns:xsd="http://www.w3.org/2001/XMLSchema" xmlns:xs="http://www.w3.org/2001/XMLSchema" xmlns:p="http://schemas.microsoft.com/office/2006/metadata/properties" xmlns:ns2="4836ad28-d45f-4307-8b81-0dde038767d3" xmlns:ns3="91b0a300-9e38-4d9d-bb91-a0dd6a8ae3ad" targetNamespace="http://schemas.microsoft.com/office/2006/metadata/properties" ma:root="true" ma:fieldsID="78101b9bd03c68ab965a046afa949f23" ns2:_="" ns3:_="">
    <xsd:import namespace="4836ad28-d45f-4307-8b81-0dde038767d3"/>
    <xsd:import namespace="91b0a300-9e38-4d9d-bb91-a0dd6a8ae3a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36ad28-d45f-4307-8b81-0dde038767d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221ff98-30bd-42a1-9958-c128dae3f71a}" ma:internalName="TaxCatchAll" ma:showField="CatchAllData" ma:web="4836ad28-d45f-4307-8b81-0dde038767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b0a300-9e38-4d9d-bb91-a0dd6a8ae3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92fa3da-db31-45ba-92de-38f16e295a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36ad28-d45f-4307-8b81-0dde038767d3" xsi:nil="true"/>
    <lcf76f155ced4ddcb4097134ff3c332f xmlns="91b0a300-9e38-4d9d-bb91-a0dd6a8ae3a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47BDBC3-8630-489F-93CD-5E637F9AE0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38EB97-5330-4848-BF62-F4C908CA0697}">
  <ds:schemaRefs>
    <ds:schemaRef ds:uri="4836ad28-d45f-4307-8b81-0dde038767d3"/>
    <ds:schemaRef ds:uri="91b0a300-9e38-4d9d-bb91-a0dd6a8ae3a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E136C3D-0900-4325-A012-1334F2DBD7E6}">
  <ds:schemaRefs>
    <ds:schemaRef ds:uri="4836ad28-d45f-4307-8b81-0dde038767d3"/>
    <ds:schemaRef ds:uri="91b0a300-9e38-4d9d-bb91-a0dd6a8ae3ad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1613</Words>
  <Application>Microsoft Macintosh PowerPoint</Application>
  <PresentationFormat>Widescreen</PresentationFormat>
  <Paragraphs>299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Malgun Gothic</vt:lpstr>
      <vt:lpstr>Aptos</vt:lpstr>
      <vt:lpstr>Arial</vt:lpstr>
      <vt:lpstr>Calibri</vt:lpstr>
      <vt:lpstr>Gill Sans MT</vt:lpstr>
      <vt:lpstr>Lato</vt:lpstr>
      <vt:lpstr>Plus Jakarta Sans</vt:lpstr>
      <vt:lpstr>Times New Roman</vt:lpstr>
      <vt:lpstr>Trebuchet MS</vt:lpstr>
      <vt:lpstr>Office Theme</vt:lpstr>
      <vt:lpstr>Leveraging CHAMPS Infrastructure to Address the Role of Malaria in Adult Mortality</vt:lpstr>
      <vt:lpstr>PowerPoint Presentation</vt:lpstr>
      <vt:lpstr>PowerPoint Presentation</vt:lpstr>
      <vt:lpstr>PowerPoint Presentation</vt:lpstr>
      <vt:lpstr> What was new as suggested by a recent study? </vt:lpstr>
      <vt:lpstr>PowerPoint Presentation</vt:lpstr>
      <vt:lpstr>PowerPoint Presentation</vt:lpstr>
      <vt:lpstr>July 2022: Pivoting to Investigate Adult Mortality </vt:lpstr>
      <vt:lpstr>PowerPoint Presentation</vt:lpstr>
      <vt:lpstr>PowerPoint Presentation</vt:lpstr>
      <vt:lpstr>Characteristics of Study Population Enrolled at Both CHAMPS Sites (Kenya &amp; Sierra Leone)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Mutai</dc:creator>
  <cp:lastModifiedBy>Adotey, Sampson Kofi</cp:lastModifiedBy>
  <cp:revision>83</cp:revision>
  <dcterms:created xsi:type="dcterms:W3CDTF">2024-12-10T15:45:47Z</dcterms:created>
  <dcterms:modified xsi:type="dcterms:W3CDTF">2025-08-08T18:11:16Z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0x0101005392F2583103A3449F208B490C7D6E76</vt:lpwstr>
  </property>
  <property fmtid="{D5CDD505-2E9C-101B-9397-08002B2CF9AE}" pid="3" name="MediaServiceImageTags">
    <vt:lpwstr/>
  </property>
</Properties>
</file>